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6"/>
  </p:notesMasterIdLst>
  <p:sldIdLst>
    <p:sldId id="256" r:id="rId5"/>
    <p:sldId id="257" r:id="rId6"/>
    <p:sldId id="258" r:id="rId7"/>
    <p:sldId id="277" r:id="rId8"/>
    <p:sldId id="261" r:id="rId9"/>
    <p:sldId id="279" r:id="rId10"/>
    <p:sldId id="278" r:id="rId11"/>
    <p:sldId id="262" r:id="rId12"/>
    <p:sldId id="259" r:id="rId13"/>
    <p:sldId id="260" r:id="rId14"/>
    <p:sldId id="26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33140D-71E8-4E65-A530-F48392D58CA7}" v="59" dt="2025-07-09T14:30:15.1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82360" autoAdjust="0"/>
  </p:normalViewPr>
  <p:slideViewPr>
    <p:cSldViewPr snapToGrid="0">
      <p:cViewPr varScale="1">
        <p:scale>
          <a:sx n="96" d="100"/>
          <a:sy n="96" d="100"/>
        </p:scale>
        <p:origin x="278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5A355C29-8453-4AB0-AD41-A28EDE8563E0}" type="doc">
      <dgm:prSet loTypeId="urn:microsoft.com/office/officeart/2018/2/layout/IconLabelList" loCatId="icon" qsTypeId="urn:microsoft.com/office/officeart/2005/8/quickstyle/simple4" qsCatId="simple" csTypeId="urn:microsoft.com/office/officeart/2005/8/colors/colorful2" csCatId="colorful" phldr="1"/>
      <dgm:spPr/>
      <dgm:t>
        <a:bodyPr/>
        <a:lstStyle/>
        <a:p>
          <a:endParaRPr lang="en-US"/>
        </a:p>
      </dgm:t>
    </dgm:pt>
    <dgm:pt modelId="{6A456843-3D91-4F56-85B4-F8476B7B090E}">
      <dgm:prSet/>
      <dgm:spPr/>
      <dgm:t>
        <a:bodyPr/>
        <a:lstStyle/>
        <a:p>
          <a:pPr>
            <a:lnSpc>
              <a:spcPct val="100000"/>
            </a:lnSpc>
          </a:pPr>
          <a:r>
            <a:rPr lang="en-US"/>
            <a:t>Presentation on what are microcontrollers </a:t>
          </a:r>
        </a:p>
      </dgm:t>
    </dgm:pt>
    <dgm:pt modelId="{F934BB7F-A6E9-4DE2-9836-155C77D54BB9}" type="parTrans" cxnId="{B0E5A51D-0AC0-43B4-B8F4-4166014E534F}">
      <dgm:prSet/>
      <dgm:spPr/>
      <dgm:t>
        <a:bodyPr/>
        <a:lstStyle/>
        <a:p>
          <a:endParaRPr lang="en-US"/>
        </a:p>
      </dgm:t>
    </dgm:pt>
    <dgm:pt modelId="{97DBB353-CB90-4548-94D8-4BFDD93B2A36}" type="sibTrans" cxnId="{B0E5A51D-0AC0-43B4-B8F4-4166014E534F}">
      <dgm:prSet/>
      <dgm:spPr/>
      <dgm:t>
        <a:bodyPr/>
        <a:lstStyle/>
        <a:p>
          <a:endParaRPr lang="en-US"/>
        </a:p>
      </dgm:t>
    </dgm:pt>
    <dgm:pt modelId="{AA323B1D-CC71-4760-81C6-CFE0D1D0A38D}">
      <dgm:prSet/>
      <dgm:spPr/>
      <dgm:t>
        <a:bodyPr/>
        <a:lstStyle/>
        <a:p>
          <a:pPr>
            <a:lnSpc>
              <a:spcPct val="100000"/>
            </a:lnSpc>
          </a:pPr>
          <a:r>
            <a:rPr lang="en-US"/>
            <a:t>Team up members</a:t>
          </a:r>
        </a:p>
      </dgm:t>
    </dgm:pt>
    <dgm:pt modelId="{51880989-8B92-4878-AE2E-770D6527239B}" type="parTrans" cxnId="{9E423D23-9434-40BA-95B2-877FBFBD7D85}">
      <dgm:prSet/>
      <dgm:spPr/>
      <dgm:t>
        <a:bodyPr/>
        <a:lstStyle/>
        <a:p>
          <a:endParaRPr lang="en-US"/>
        </a:p>
      </dgm:t>
    </dgm:pt>
    <dgm:pt modelId="{6E15A9B8-2F4A-46C6-8884-90D02A213ACC}" type="sibTrans" cxnId="{9E423D23-9434-40BA-95B2-877FBFBD7D85}">
      <dgm:prSet/>
      <dgm:spPr/>
      <dgm:t>
        <a:bodyPr/>
        <a:lstStyle/>
        <a:p>
          <a:endParaRPr lang="en-US"/>
        </a:p>
      </dgm:t>
    </dgm:pt>
    <dgm:pt modelId="{2A936BD7-C1BE-4E28-B5C8-376CA5CA044D}">
      <dgm:prSet/>
      <dgm:spPr/>
      <dgm:t>
        <a:bodyPr/>
        <a:lstStyle/>
        <a:p>
          <a:pPr>
            <a:lnSpc>
              <a:spcPct val="100000"/>
            </a:lnSpc>
          </a:pPr>
          <a:r>
            <a:rPr lang="en-US"/>
            <a:t>Surprise activity</a:t>
          </a:r>
        </a:p>
      </dgm:t>
    </dgm:pt>
    <dgm:pt modelId="{69622D43-6A15-4794-A5D6-6B39D199D6D3}" type="parTrans" cxnId="{D10F77FD-2263-4C92-94AC-D6183819BA6F}">
      <dgm:prSet/>
      <dgm:spPr/>
      <dgm:t>
        <a:bodyPr/>
        <a:lstStyle/>
        <a:p>
          <a:endParaRPr lang="en-US"/>
        </a:p>
      </dgm:t>
    </dgm:pt>
    <dgm:pt modelId="{F9948CC0-03CB-4BCF-B9B9-6B0449FE2BBB}" type="sibTrans" cxnId="{D10F77FD-2263-4C92-94AC-D6183819BA6F}">
      <dgm:prSet/>
      <dgm:spPr/>
      <dgm:t>
        <a:bodyPr/>
        <a:lstStyle/>
        <a:p>
          <a:endParaRPr lang="en-US"/>
        </a:p>
      </dgm:t>
    </dgm:pt>
    <dgm:pt modelId="{D81C6992-F62B-431E-B085-FA2A608ADD8E}">
      <dgm:prSet/>
      <dgm:spPr/>
      <dgm:t>
        <a:bodyPr/>
        <a:lstStyle/>
        <a:p>
          <a:pPr>
            <a:lnSpc>
              <a:spcPct val="100000"/>
            </a:lnSpc>
          </a:pPr>
          <a:r>
            <a:rPr lang="en-US"/>
            <a:t>Workshop</a:t>
          </a:r>
        </a:p>
      </dgm:t>
    </dgm:pt>
    <dgm:pt modelId="{CD5589E6-A2D5-4D28-8A9A-FFCE40183958}" type="parTrans" cxnId="{104F52AB-F79F-4F85-8145-139075D10029}">
      <dgm:prSet/>
      <dgm:spPr/>
      <dgm:t>
        <a:bodyPr/>
        <a:lstStyle/>
        <a:p>
          <a:endParaRPr lang="en-US"/>
        </a:p>
      </dgm:t>
    </dgm:pt>
    <dgm:pt modelId="{8C864145-EEA4-4F39-B775-53BECFACC000}" type="sibTrans" cxnId="{104F52AB-F79F-4F85-8145-139075D10029}">
      <dgm:prSet/>
      <dgm:spPr/>
      <dgm:t>
        <a:bodyPr/>
        <a:lstStyle/>
        <a:p>
          <a:endParaRPr lang="en-US"/>
        </a:p>
      </dgm:t>
    </dgm:pt>
    <dgm:pt modelId="{27BBE41D-4D18-4B84-87E1-58FE1747CB7F}">
      <dgm:prSet/>
      <dgm:spPr/>
      <dgm:t>
        <a:bodyPr/>
        <a:lstStyle/>
        <a:p>
          <a:pPr>
            <a:lnSpc>
              <a:spcPct val="100000"/>
            </a:lnSpc>
          </a:pPr>
          <a:r>
            <a:rPr lang="en-US"/>
            <a:t>Certificates &amp; Pictures</a:t>
          </a:r>
        </a:p>
      </dgm:t>
    </dgm:pt>
    <dgm:pt modelId="{3790A601-BFC5-429E-8E8A-BB8F6042DDCF}" type="parTrans" cxnId="{1309B2DE-8408-4091-B89D-9C74E427E73A}">
      <dgm:prSet/>
      <dgm:spPr/>
      <dgm:t>
        <a:bodyPr/>
        <a:lstStyle/>
        <a:p>
          <a:endParaRPr lang="en-CA"/>
        </a:p>
      </dgm:t>
    </dgm:pt>
    <dgm:pt modelId="{384BE075-31CA-4ED5-9F5B-52B0EB64C041}" type="sibTrans" cxnId="{1309B2DE-8408-4091-B89D-9C74E427E73A}">
      <dgm:prSet/>
      <dgm:spPr/>
      <dgm:t>
        <a:bodyPr/>
        <a:lstStyle/>
        <a:p>
          <a:endParaRPr lang="en-CA"/>
        </a:p>
      </dgm:t>
    </dgm:pt>
    <dgm:pt modelId="{EEC7EF8C-A080-4339-98DA-8FC79276558F}" type="pres">
      <dgm:prSet presAssocID="{5A355C29-8453-4AB0-AD41-A28EDE8563E0}" presName="root" presStyleCnt="0">
        <dgm:presLayoutVars>
          <dgm:dir/>
          <dgm:resizeHandles val="exact"/>
        </dgm:presLayoutVars>
      </dgm:prSet>
      <dgm:spPr/>
    </dgm:pt>
    <dgm:pt modelId="{84ACC072-64DC-47BF-B520-69C7ED4D8784}" type="pres">
      <dgm:prSet presAssocID="{6A456843-3D91-4F56-85B4-F8476B7B090E}" presName="compNode" presStyleCnt="0"/>
      <dgm:spPr/>
    </dgm:pt>
    <dgm:pt modelId="{7A38368E-B24B-4EBA-993B-4EF3E30CAFC6}" type="pres">
      <dgm:prSet presAssocID="{6A456843-3D91-4F56-85B4-F8476B7B090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mputer"/>
        </a:ext>
      </dgm:extLst>
    </dgm:pt>
    <dgm:pt modelId="{228A734E-FB0B-410A-8BBF-000C810B50BA}" type="pres">
      <dgm:prSet presAssocID="{6A456843-3D91-4F56-85B4-F8476B7B090E}" presName="spaceRect" presStyleCnt="0"/>
      <dgm:spPr/>
    </dgm:pt>
    <dgm:pt modelId="{8E9F45B9-89BC-4573-A7E5-FD6019CD2099}" type="pres">
      <dgm:prSet presAssocID="{6A456843-3D91-4F56-85B4-F8476B7B090E}" presName="textRect" presStyleLbl="revTx" presStyleIdx="0" presStyleCnt="5">
        <dgm:presLayoutVars>
          <dgm:chMax val="1"/>
          <dgm:chPref val="1"/>
        </dgm:presLayoutVars>
      </dgm:prSet>
      <dgm:spPr/>
    </dgm:pt>
    <dgm:pt modelId="{86F4B69E-09FF-47D8-85FE-9655713B20D2}" type="pres">
      <dgm:prSet presAssocID="{97DBB353-CB90-4548-94D8-4BFDD93B2A36}" presName="sibTrans" presStyleCnt="0"/>
      <dgm:spPr/>
    </dgm:pt>
    <dgm:pt modelId="{63F92105-E2B6-41F8-B509-36B980F0765A}" type="pres">
      <dgm:prSet presAssocID="{AA323B1D-CC71-4760-81C6-CFE0D1D0A38D}" presName="compNode" presStyleCnt="0"/>
      <dgm:spPr/>
    </dgm:pt>
    <dgm:pt modelId="{47B3A8EB-5BCC-4F28-997C-9D3AFB93CD6B}" type="pres">
      <dgm:prSet presAssocID="{AA323B1D-CC71-4760-81C6-CFE0D1D0A38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s"/>
        </a:ext>
      </dgm:extLst>
    </dgm:pt>
    <dgm:pt modelId="{34E0DDA8-BE7D-4FE7-9B14-270E3D210ED6}" type="pres">
      <dgm:prSet presAssocID="{AA323B1D-CC71-4760-81C6-CFE0D1D0A38D}" presName="spaceRect" presStyleCnt="0"/>
      <dgm:spPr/>
    </dgm:pt>
    <dgm:pt modelId="{DD771119-5F22-4860-BABC-C6382B00CD27}" type="pres">
      <dgm:prSet presAssocID="{AA323B1D-CC71-4760-81C6-CFE0D1D0A38D}" presName="textRect" presStyleLbl="revTx" presStyleIdx="1" presStyleCnt="5">
        <dgm:presLayoutVars>
          <dgm:chMax val="1"/>
          <dgm:chPref val="1"/>
        </dgm:presLayoutVars>
      </dgm:prSet>
      <dgm:spPr/>
    </dgm:pt>
    <dgm:pt modelId="{56C9F3AD-7CF8-49FA-87D7-94B666FA2E5F}" type="pres">
      <dgm:prSet presAssocID="{6E15A9B8-2F4A-46C6-8884-90D02A213ACC}" presName="sibTrans" presStyleCnt="0"/>
      <dgm:spPr/>
    </dgm:pt>
    <dgm:pt modelId="{D4F6E3DB-CA91-4AC6-8545-C32374A51602}" type="pres">
      <dgm:prSet presAssocID="{2A936BD7-C1BE-4E28-B5C8-376CA5CA044D}" presName="compNode" presStyleCnt="0"/>
      <dgm:spPr/>
    </dgm:pt>
    <dgm:pt modelId="{C3513509-BD52-4FDC-B992-1178C0732F1A}" type="pres">
      <dgm:prSet presAssocID="{2A936BD7-C1BE-4E28-B5C8-376CA5CA044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lloons"/>
        </a:ext>
      </dgm:extLst>
    </dgm:pt>
    <dgm:pt modelId="{05483EA8-00AE-47A2-B745-721F106DFB38}" type="pres">
      <dgm:prSet presAssocID="{2A936BD7-C1BE-4E28-B5C8-376CA5CA044D}" presName="spaceRect" presStyleCnt="0"/>
      <dgm:spPr/>
    </dgm:pt>
    <dgm:pt modelId="{B7E9A7CE-6040-4D46-A124-0E0FE2004657}" type="pres">
      <dgm:prSet presAssocID="{2A936BD7-C1BE-4E28-B5C8-376CA5CA044D}" presName="textRect" presStyleLbl="revTx" presStyleIdx="2" presStyleCnt="5">
        <dgm:presLayoutVars>
          <dgm:chMax val="1"/>
          <dgm:chPref val="1"/>
        </dgm:presLayoutVars>
      </dgm:prSet>
      <dgm:spPr/>
    </dgm:pt>
    <dgm:pt modelId="{90692FDF-A8ED-4911-A071-BEA46F9D3DC3}" type="pres">
      <dgm:prSet presAssocID="{F9948CC0-03CB-4BCF-B9B9-6B0449FE2BBB}" presName="sibTrans" presStyleCnt="0"/>
      <dgm:spPr/>
    </dgm:pt>
    <dgm:pt modelId="{00C37621-C550-4EB1-B880-566C5A8A5B54}" type="pres">
      <dgm:prSet presAssocID="{D81C6992-F62B-431E-B085-FA2A608ADD8E}" presName="compNode" presStyleCnt="0"/>
      <dgm:spPr/>
    </dgm:pt>
    <dgm:pt modelId="{5B9B52D9-F8B7-444A-BA82-D2290A9F0238}" type="pres">
      <dgm:prSet presAssocID="{D81C6992-F62B-431E-B085-FA2A608ADD8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aw blade"/>
        </a:ext>
      </dgm:extLst>
    </dgm:pt>
    <dgm:pt modelId="{9AAAB69E-F06B-4696-B0C2-9D4BC7A8D7AD}" type="pres">
      <dgm:prSet presAssocID="{D81C6992-F62B-431E-B085-FA2A608ADD8E}" presName="spaceRect" presStyleCnt="0"/>
      <dgm:spPr/>
    </dgm:pt>
    <dgm:pt modelId="{89201F03-B247-4DD0-A01B-6E38838B6939}" type="pres">
      <dgm:prSet presAssocID="{D81C6992-F62B-431E-B085-FA2A608ADD8E}" presName="textRect" presStyleLbl="revTx" presStyleIdx="3" presStyleCnt="5">
        <dgm:presLayoutVars>
          <dgm:chMax val="1"/>
          <dgm:chPref val="1"/>
        </dgm:presLayoutVars>
      </dgm:prSet>
      <dgm:spPr/>
    </dgm:pt>
    <dgm:pt modelId="{BF83CA2B-DE3B-4C82-B38D-372100B52F83}" type="pres">
      <dgm:prSet presAssocID="{8C864145-EEA4-4F39-B775-53BECFACC000}" presName="sibTrans" presStyleCnt="0"/>
      <dgm:spPr/>
    </dgm:pt>
    <dgm:pt modelId="{CF8D82BB-2431-4A54-A8E8-1DE1D6B4E1DC}" type="pres">
      <dgm:prSet presAssocID="{27BBE41D-4D18-4B84-87E1-58FE1747CB7F}" presName="compNode" presStyleCnt="0"/>
      <dgm:spPr/>
    </dgm:pt>
    <dgm:pt modelId="{E9F3C335-EC7B-4A78-9D39-3CA35FFCE139}" type="pres">
      <dgm:prSet presAssocID="{27BBE41D-4D18-4B84-87E1-58FE1747CB7F}"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iploma"/>
        </a:ext>
      </dgm:extLst>
    </dgm:pt>
    <dgm:pt modelId="{6CE123E8-635D-4925-B919-621C0206AE8F}" type="pres">
      <dgm:prSet presAssocID="{27BBE41D-4D18-4B84-87E1-58FE1747CB7F}" presName="spaceRect" presStyleCnt="0"/>
      <dgm:spPr/>
    </dgm:pt>
    <dgm:pt modelId="{9A5BB69C-47BC-4D5A-A327-047252A55601}" type="pres">
      <dgm:prSet presAssocID="{27BBE41D-4D18-4B84-87E1-58FE1747CB7F}" presName="textRect" presStyleLbl="revTx" presStyleIdx="4" presStyleCnt="5">
        <dgm:presLayoutVars>
          <dgm:chMax val="1"/>
          <dgm:chPref val="1"/>
        </dgm:presLayoutVars>
      </dgm:prSet>
      <dgm:spPr/>
    </dgm:pt>
  </dgm:ptLst>
  <dgm:cxnLst>
    <dgm:cxn modelId="{B0E5A51D-0AC0-43B4-B8F4-4166014E534F}" srcId="{5A355C29-8453-4AB0-AD41-A28EDE8563E0}" destId="{6A456843-3D91-4F56-85B4-F8476B7B090E}" srcOrd="0" destOrd="0" parTransId="{F934BB7F-A6E9-4DE2-9836-155C77D54BB9}" sibTransId="{97DBB353-CB90-4548-94D8-4BFDD93B2A36}"/>
    <dgm:cxn modelId="{9E423D23-9434-40BA-95B2-877FBFBD7D85}" srcId="{5A355C29-8453-4AB0-AD41-A28EDE8563E0}" destId="{AA323B1D-CC71-4760-81C6-CFE0D1D0A38D}" srcOrd="1" destOrd="0" parTransId="{51880989-8B92-4878-AE2E-770D6527239B}" sibTransId="{6E15A9B8-2F4A-46C6-8884-90D02A213ACC}"/>
    <dgm:cxn modelId="{AB87AE2B-F489-4D6F-9FAB-77E29B298AC2}" type="presOf" srcId="{D81C6992-F62B-431E-B085-FA2A608ADD8E}" destId="{89201F03-B247-4DD0-A01B-6E38838B6939}" srcOrd="0" destOrd="0" presId="urn:microsoft.com/office/officeart/2018/2/layout/IconLabelList"/>
    <dgm:cxn modelId="{AF0EC630-D639-46CD-9811-3DF4BF232956}" type="presOf" srcId="{AA323B1D-CC71-4760-81C6-CFE0D1D0A38D}" destId="{DD771119-5F22-4860-BABC-C6382B00CD27}" srcOrd="0" destOrd="0" presId="urn:microsoft.com/office/officeart/2018/2/layout/IconLabelList"/>
    <dgm:cxn modelId="{1F26763F-2CA6-478F-AEE1-BFDE91660F03}" type="presOf" srcId="{6A456843-3D91-4F56-85B4-F8476B7B090E}" destId="{8E9F45B9-89BC-4573-A7E5-FD6019CD2099}" srcOrd="0" destOrd="0" presId="urn:microsoft.com/office/officeart/2018/2/layout/IconLabelList"/>
    <dgm:cxn modelId="{104F52AB-F79F-4F85-8145-139075D10029}" srcId="{5A355C29-8453-4AB0-AD41-A28EDE8563E0}" destId="{D81C6992-F62B-431E-B085-FA2A608ADD8E}" srcOrd="3" destOrd="0" parTransId="{CD5589E6-A2D5-4D28-8A9A-FFCE40183958}" sibTransId="{8C864145-EEA4-4F39-B775-53BECFACC000}"/>
    <dgm:cxn modelId="{FD700DD1-E9CF-4E57-A699-823AA53716F9}" type="presOf" srcId="{5A355C29-8453-4AB0-AD41-A28EDE8563E0}" destId="{EEC7EF8C-A080-4339-98DA-8FC79276558F}" srcOrd="0" destOrd="0" presId="urn:microsoft.com/office/officeart/2018/2/layout/IconLabelList"/>
    <dgm:cxn modelId="{A88D40DD-1E2E-4781-AB6D-DFD8791F99C4}" type="presOf" srcId="{2A936BD7-C1BE-4E28-B5C8-376CA5CA044D}" destId="{B7E9A7CE-6040-4D46-A124-0E0FE2004657}" srcOrd="0" destOrd="0" presId="urn:microsoft.com/office/officeart/2018/2/layout/IconLabelList"/>
    <dgm:cxn modelId="{1309B2DE-8408-4091-B89D-9C74E427E73A}" srcId="{5A355C29-8453-4AB0-AD41-A28EDE8563E0}" destId="{27BBE41D-4D18-4B84-87E1-58FE1747CB7F}" srcOrd="4" destOrd="0" parTransId="{3790A601-BFC5-429E-8E8A-BB8F6042DDCF}" sibTransId="{384BE075-31CA-4ED5-9F5B-52B0EB64C041}"/>
    <dgm:cxn modelId="{D10F77FD-2263-4C92-94AC-D6183819BA6F}" srcId="{5A355C29-8453-4AB0-AD41-A28EDE8563E0}" destId="{2A936BD7-C1BE-4E28-B5C8-376CA5CA044D}" srcOrd="2" destOrd="0" parTransId="{69622D43-6A15-4794-A5D6-6B39D199D6D3}" sibTransId="{F9948CC0-03CB-4BCF-B9B9-6B0449FE2BBB}"/>
    <dgm:cxn modelId="{59F6F1FF-CC8D-4244-ACF5-9D28FE293541}" type="presOf" srcId="{27BBE41D-4D18-4B84-87E1-58FE1747CB7F}" destId="{9A5BB69C-47BC-4D5A-A327-047252A55601}" srcOrd="0" destOrd="0" presId="urn:microsoft.com/office/officeart/2018/2/layout/IconLabelList"/>
    <dgm:cxn modelId="{7CB92B0C-F593-4F73-AFD2-F948DB25C5F6}" type="presParOf" srcId="{EEC7EF8C-A080-4339-98DA-8FC79276558F}" destId="{84ACC072-64DC-47BF-B520-69C7ED4D8784}" srcOrd="0" destOrd="0" presId="urn:microsoft.com/office/officeart/2018/2/layout/IconLabelList"/>
    <dgm:cxn modelId="{1DC17FA3-81B9-4401-B00D-F39613B5D0F4}" type="presParOf" srcId="{84ACC072-64DC-47BF-B520-69C7ED4D8784}" destId="{7A38368E-B24B-4EBA-993B-4EF3E30CAFC6}" srcOrd="0" destOrd="0" presId="urn:microsoft.com/office/officeart/2018/2/layout/IconLabelList"/>
    <dgm:cxn modelId="{C7869D43-1424-4673-AFD3-D04D85A78775}" type="presParOf" srcId="{84ACC072-64DC-47BF-B520-69C7ED4D8784}" destId="{228A734E-FB0B-410A-8BBF-000C810B50BA}" srcOrd="1" destOrd="0" presId="urn:microsoft.com/office/officeart/2018/2/layout/IconLabelList"/>
    <dgm:cxn modelId="{27CD9D1F-B731-455F-A337-731BF0B9BC91}" type="presParOf" srcId="{84ACC072-64DC-47BF-B520-69C7ED4D8784}" destId="{8E9F45B9-89BC-4573-A7E5-FD6019CD2099}" srcOrd="2" destOrd="0" presId="urn:microsoft.com/office/officeart/2018/2/layout/IconLabelList"/>
    <dgm:cxn modelId="{83042064-B62E-4CCC-AB68-1EFDCA880BBD}" type="presParOf" srcId="{EEC7EF8C-A080-4339-98DA-8FC79276558F}" destId="{86F4B69E-09FF-47D8-85FE-9655713B20D2}" srcOrd="1" destOrd="0" presId="urn:microsoft.com/office/officeart/2018/2/layout/IconLabelList"/>
    <dgm:cxn modelId="{F9327A9F-2010-4F9A-A076-02CDFAF5620B}" type="presParOf" srcId="{EEC7EF8C-A080-4339-98DA-8FC79276558F}" destId="{63F92105-E2B6-41F8-B509-36B980F0765A}" srcOrd="2" destOrd="0" presId="urn:microsoft.com/office/officeart/2018/2/layout/IconLabelList"/>
    <dgm:cxn modelId="{989DA1AC-5FC1-4693-9B4C-9DDC9D42E5E5}" type="presParOf" srcId="{63F92105-E2B6-41F8-B509-36B980F0765A}" destId="{47B3A8EB-5BCC-4F28-997C-9D3AFB93CD6B}" srcOrd="0" destOrd="0" presId="urn:microsoft.com/office/officeart/2018/2/layout/IconLabelList"/>
    <dgm:cxn modelId="{BA91E894-8C63-4565-8231-DA995558367F}" type="presParOf" srcId="{63F92105-E2B6-41F8-B509-36B980F0765A}" destId="{34E0DDA8-BE7D-4FE7-9B14-270E3D210ED6}" srcOrd="1" destOrd="0" presId="urn:microsoft.com/office/officeart/2018/2/layout/IconLabelList"/>
    <dgm:cxn modelId="{ACEFC6CD-CF10-47F2-907F-F046928A82B0}" type="presParOf" srcId="{63F92105-E2B6-41F8-B509-36B980F0765A}" destId="{DD771119-5F22-4860-BABC-C6382B00CD27}" srcOrd="2" destOrd="0" presId="urn:microsoft.com/office/officeart/2018/2/layout/IconLabelList"/>
    <dgm:cxn modelId="{064A2CF0-CAE9-42C8-9840-8EF23BA776C2}" type="presParOf" srcId="{EEC7EF8C-A080-4339-98DA-8FC79276558F}" destId="{56C9F3AD-7CF8-49FA-87D7-94B666FA2E5F}" srcOrd="3" destOrd="0" presId="urn:microsoft.com/office/officeart/2018/2/layout/IconLabelList"/>
    <dgm:cxn modelId="{634F7349-7827-4CF4-9BBA-93849CFBED96}" type="presParOf" srcId="{EEC7EF8C-A080-4339-98DA-8FC79276558F}" destId="{D4F6E3DB-CA91-4AC6-8545-C32374A51602}" srcOrd="4" destOrd="0" presId="urn:microsoft.com/office/officeart/2018/2/layout/IconLabelList"/>
    <dgm:cxn modelId="{E48BFF71-9438-4AE3-A74E-DDD8963308CD}" type="presParOf" srcId="{D4F6E3DB-CA91-4AC6-8545-C32374A51602}" destId="{C3513509-BD52-4FDC-B992-1178C0732F1A}" srcOrd="0" destOrd="0" presId="urn:microsoft.com/office/officeart/2018/2/layout/IconLabelList"/>
    <dgm:cxn modelId="{81A3B322-9386-48A6-9EC5-DBAD7E66DC41}" type="presParOf" srcId="{D4F6E3DB-CA91-4AC6-8545-C32374A51602}" destId="{05483EA8-00AE-47A2-B745-721F106DFB38}" srcOrd="1" destOrd="0" presId="urn:microsoft.com/office/officeart/2018/2/layout/IconLabelList"/>
    <dgm:cxn modelId="{286446A5-E4C4-4357-89C0-45F350BDB81B}" type="presParOf" srcId="{D4F6E3DB-CA91-4AC6-8545-C32374A51602}" destId="{B7E9A7CE-6040-4D46-A124-0E0FE2004657}" srcOrd="2" destOrd="0" presId="urn:microsoft.com/office/officeart/2018/2/layout/IconLabelList"/>
    <dgm:cxn modelId="{6F12CD63-4899-4E2F-9BB2-F0730E38370F}" type="presParOf" srcId="{EEC7EF8C-A080-4339-98DA-8FC79276558F}" destId="{90692FDF-A8ED-4911-A071-BEA46F9D3DC3}" srcOrd="5" destOrd="0" presId="urn:microsoft.com/office/officeart/2018/2/layout/IconLabelList"/>
    <dgm:cxn modelId="{CE7ACED6-425C-4B82-A8DB-62C66EFBA15D}" type="presParOf" srcId="{EEC7EF8C-A080-4339-98DA-8FC79276558F}" destId="{00C37621-C550-4EB1-B880-566C5A8A5B54}" srcOrd="6" destOrd="0" presId="urn:microsoft.com/office/officeart/2018/2/layout/IconLabelList"/>
    <dgm:cxn modelId="{A7455A30-927D-408F-B66E-145711E984B7}" type="presParOf" srcId="{00C37621-C550-4EB1-B880-566C5A8A5B54}" destId="{5B9B52D9-F8B7-444A-BA82-D2290A9F0238}" srcOrd="0" destOrd="0" presId="urn:microsoft.com/office/officeart/2018/2/layout/IconLabelList"/>
    <dgm:cxn modelId="{28E3668D-825D-441F-A4F8-E10C3F1AAC49}" type="presParOf" srcId="{00C37621-C550-4EB1-B880-566C5A8A5B54}" destId="{9AAAB69E-F06B-4696-B0C2-9D4BC7A8D7AD}" srcOrd="1" destOrd="0" presId="urn:microsoft.com/office/officeart/2018/2/layout/IconLabelList"/>
    <dgm:cxn modelId="{D9699915-8A6B-48DE-A4D9-2ABAB6ECDD1E}" type="presParOf" srcId="{00C37621-C550-4EB1-B880-566C5A8A5B54}" destId="{89201F03-B247-4DD0-A01B-6E38838B6939}" srcOrd="2" destOrd="0" presId="urn:microsoft.com/office/officeart/2018/2/layout/IconLabelList"/>
    <dgm:cxn modelId="{2AE84553-200D-4325-8169-C9387DDE7DFB}" type="presParOf" srcId="{EEC7EF8C-A080-4339-98DA-8FC79276558F}" destId="{BF83CA2B-DE3B-4C82-B38D-372100B52F83}" srcOrd="7" destOrd="0" presId="urn:microsoft.com/office/officeart/2018/2/layout/IconLabelList"/>
    <dgm:cxn modelId="{8465EFF1-62DE-484D-AF78-CE66C377AE53}" type="presParOf" srcId="{EEC7EF8C-A080-4339-98DA-8FC79276558F}" destId="{CF8D82BB-2431-4A54-A8E8-1DE1D6B4E1DC}" srcOrd="8" destOrd="0" presId="urn:microsoft.com/office/officeart/2018/2/layout/IconLabelList"/>
    <dgm:cxn modelId="{F4933157-0949-44F1-9551-04084FDEF968}" type="presParOf" srcId="{CF8D82BB-2431-4A54-A8E8-1DE1D6B4E1DC}" destId="{E9F3C335-EC7B-4A78-9D39-3CA35FFCE139}" srcOrd="0" destOrd="0" presId="urn:microsoft.com/office/officeart/2018/2/layout/IconLabelList"/>
    <dgm:cxn modelId="{F6763D52-B082-4504-8637-8AFDC58550AA}" type="presParOf" srcId="{CF8D82BB-2431-4A54-A8E8-1DE1D6B4E1DC}" destId="{6CE123E8-635D-4925-B919-621C0206AE8F}" srcOrd="1" destOrd="0" presId="urn:microsoft.com/office/officeart/2018/2/layout/IconLabelList"/>
    <dgm:cxn modelId="{C90E656F-8094-4197-92A3-8BAE155AD151}" type="presParOf" srcId="{CF8D82BB-2431-4A54-A8E8-1DE1D6B4E1DC}" destId="{9A5BB69C-47BC-4D5A-A327-047252A5560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28F602-D97E-41C1-8959-7A9224B098F6}"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70F0448C-9182-43FD-B22B-8A19F17A9267}">
      <dgm:prSet/>
      <dgm:spPr/>
      <dgm:t>
        <a:bodyPr/>
        <a:lstStyle/>
        <a:p>
          <a:pPr>
            <a:defRPr cap="all"/>
          </a:pPr>
          <a:r>
            <a:rPr lang="en-CA"/>
            <a:t>Complete system built for one specific function</a:t>
          </a:r>
          <a:endParaRPr lang="en-US"/>
        </a:p>
      </dgm:t>
    </dgm:pt>
    <dgm:pt modelId="{F5DCD9A5-BCFC-48E3-8407-6DE9F8268A75}" type="parTrans" cxnId="{3C2DCD2D-AF1D-43F9-9723-6B8913EC2D13}">
      <dgm:prSet/>
      <dgm:spPr/>
      <dgm:t>
        <a:bodyPr/>
        <a:lstStyle/>
        <a:p>
          <a:endParaRPr lang="en-US"/>
        </a:p>
      </dgm:t>
    </dgm:pt>
    <dgm:pt modelId="{C825E43B-B497-416A-BE78-151456AD9625}" type="sibTrans" cxnId="{3C2DCD2D-AF1D-43F9-9723-6B8913EC2D13}">
      <dgm:prSet/>
      <dgm:spPr/>
      <dgm:t>
        <a:bodyPr/>
        <a:lstStyle/>
        <a:p>
          <a:endParaRPr lang="en-US"/>
        </a:p>
      </dgm:t>
    </dgm:pt>
    <dgm:pt modelId="{24008419-F606-4DCC-B598-4B77B3836DD5}">
      <dgm:prSet/>
      <dgm:spPr/>
      <dgm:t>
        <a:bodyPr/>
        <a:lstStyle/>
        <a:p>
          <a:pPr>
            <a:defRPr cap="all"/>
          </a:pPr>
          <a:r>
            <a:rPr lang="en-CA"/>
            <a:t>Includes processor, I/O and supporting hardware</a:t>
          </a:r>
          <a:endParaRPr lang="en-US"/>
        </a:p>
      </dgm:t>
    </dgm:pt>
    <dgm:pt modelId="{2478A96C-FCF5-4978-A24C-C18A36C7FC3D}" type="parTrans" cxnId="{53B9374A-ADBC-4558-B245-712CB88A3637}">
      <dgm:prSet/>
      <dgm:spPr/>
      <dgm:t>
        <a:bodyPr/>
        <a:lstStyle/>
        <a:p>
          <a:endParaRPr lang="en-US"/>
        </a:p>
      </dgm:t>
    </dgm:pt>
    <dgm:pt modelId="{A9ADBCBB-FC22-42AB-935A-0018E6BF7072}" type="sibTrans" cxnId="{53B9374A-ADBC-4558-B245-712CB88A3637}">
      <dgm:prSet/>
      <dgm:spPr/>
      <dgm:t>
        <a:bodyPr/>
        <a:lstStyle/>
        <a:p>
          <a:endParaRPr lang="en-US"/>
        </a:p>
      </dgm:t>
    </dgm:pt>
    <dgm:pt modelId="{E23C81A1-1D3C-4154-9563-165A365F94C5}">
      <dgm:prSet/>
      <dgm:spPr/>
      <dgm:t>
        <a:bodyPr/>
        <a:lstStyle/>
        <a:p>
          <a:pPr>
            <a:defRPr cap="all"/>
          </a:pPr>
          <a:r>
            <a:rPr lang="en-CA"/>
            <a:t>Runs a dedicated software or OS focused on a fixed task</a:t>
          </a:r>
          <a:endParaRPr lang="en-US"/>
        </a:p>
      </dgm:t>
    </dgm:pt>
    <dgm:pt modelId="{28165088-B844-4AC3-AA3B-8D8D18505D37}" type="parTrans" cxnId="{9DFD81E6-5379-4BF4-80F1-6A790E54DB97}">
      <dgm:prSet/>
      <dgm:spPr/>
      <dgm:t>
        <a:bodyPr/>
        <a:lstStyle/>
        <a:p>
          <a:endParaRPr lang="en-US"/>
        </a:p>
      </dgm:t>
    </dgm:pt>
    <dgm:pt modelId="{5A12C9C4-8A65-44FA-8372-538FCD52370B}" type="sibTrans" cxnId="{9DFD81E6-5379-4BF4-80F1-6A790E54DB97}">
      <dgm:prSet/>
      <dgm:spPr/>
      <dgm:t>
        <a:bodyPr/>
        <a:lstStyle/>
        <a:p>
          <a:endParaRPr lang="en-US"/>
        </a:p>
      </dgm:t>
    </dgm:pt>
    <dgm:pt modelId="{F95D9CE1-4614-49B2-9584-02F54C030566}" type="pres">
      <dgm:prSet presAssocID="{1528F602-D97E-41C1-8959-7A9224B098F6}" presName="root" presStyleCnt="0">
        <dgm:presLayoutVars>
          <dgm:dir/>
          <dgm:resizeHandles val="exact"/>
        </dgm:presLayoutVars>
      </dgm:prSet>
      <dgm:spPr/>
    </dgm:pt>
    <dgm:pt modelId="{39407635-0F10-43D1-916F-D6D18E74FAA0}" type="pres">
      <dgm:prSet presAssocID="{70F0448C-9182-43FD-B22B-8A19F17A9267}" presName="compNode" presStyleCnt="0"/>
      <dgm:spPr/>
    </dgm:pt>
    <dgm:pt modelId="{A10D8AF2-4B00-4064-8441-10B810E8C50F}" type="pres">
      <dgm:prSet presAssocID="{70F0448C-9182-43FD-B22B-8A19F17A9267}" presName="iconBgRect" presStyleLbl="bgShp" presStyleIdx="0" presStyleCnt="3"/>
      <dgm:spPr>
        <a:prstGeom prst="round2DiagRect">
          <a:avLst>
            <a:gd name="adj1" fmla="val 29727"/>
            <a:gd name="adj2" fmla="val 0"/>
          </a:avLst>
        </a:prstGeom>
      </dgm:spPr>
    </dgm:pt>
    <dgm:pt modelId="{22EF448F-16F8-4AB7-92C3-FEC8669FEB23}" type="pres">
      <dgm:prSet presAssocID="{70F0448C-9182-43FD-B22B-8A19F17A926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52D4FDEA-1431-4354-8F91-4E5F2EBCACAC}" type="pres">
      <dgm:prSet presAssocID="{70F0448C-9182-43FD-B22B-8A19F17A9267}" presName="spaceRect" presStyleCnt="0"/>
      <dgm:spPr/>
    </dgm:pt>
    <dgm:pt modelId="{00A82A28-9AE6-4403-9CA8-E4C2DD47AC5C}" type="pres">
      <dgm:prSet presAssocID="{70F0448C-9182-43FD-B22B-8A19F17A9267}" presName="textRect" presStyleLbl="revTx" presStyleIdx="0" presStyleCnt="3">
        <dgm:presLayoutVars>
          <dgm:chMax val="1"/>
          <dgm:chPref val="1"/>
        </dgm:presLayoutVars>
      </dgm:prSet>
      <dgm:spPr/>
    </dgm:pt>
    <dgm:pt modelId="{05FE9AFB-78A6-4CE3-B1A4-DEF6DD3A1E70}" type="pres">
      <dgm:prSet presAssocID="{C825E43B-B497-416A-BE78-151456AD9625}" presName="sibTrans" presStyleCnt="0"/>
      <dgm:spPr/>
    </dgm:pt>
    <dgm:pt modelId="{D2E60BBA-A074-4088-ACAB-30357F5BC0B3}" type="pres">
      <dgm:prSet presAssocID="{24008419-F606-4DCC-B598-4B77B3836DD5}" presName="compNode" presStyleCnt="0"/>
      <dgm:spPr/>
    </dgm:pt>
    <dgm:pt modelId="{04D37B48-E835-471A-84F7-AD797D1E5959}" type="pres">
      <dgm:prSet presAssocID="{24008419-F606-4DCC-B598-4B77B3836DD5}" presName="iconBgRect" presStyleLbl="bgShp" presStyleIdx="1" presStyleCnt="3"/>
      <dgm:spPr>
        <a:prstGeom prst="round2DiagRect">
          <a:avLst>
            <a:gd name="adj1" fmla="val 29727"/>
            <a:gd name="adj2" fmla="val 0"/>
          </a:avLst>
        </a:prstGeom>
      </dgm:spPr>
    </dgm:pt>
    <dgm:pt modelId="{1C37CA67-D9CD-4D3D-8069-6D9CF44ED354}" type="pres">
      <dgm:prSet presAssocID="{24008419-F606-4DCC-B598-4B77B3836DD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4CF5683F-B508-415E-B8AD-E4FB67DDD226}" type="pres">
      <dgm:prSet presAssocID="{24008419-F606-4DCC-B598-4B77B3836DD5}" presName="spaceRect" presStyleCnt="0"/>
      <dgm:spPr/>
    </dgm:pt>
    <dgm:pt modelId="{9DC1E008-6D25-4D26-8CD5-B31E01A0BC33}" type="pres">
      <dgm:prSet presAssocID="{24008419-F606-4DCC-B598-4B77B3836DD5}" presName="textRect" presStyleLbl="revTx" presStyleIdx="1" presStyleCnt="3">
        <dgm:presLayoutVars>
          <dgm:chMax val="1"/>
          <dgm:chPref val="1"/>
        </dgm:presLayoutVars>
      </dgm:prSet>
      <dgm:spPr/>
    </dgm:pt>
    <dgm:pt modelId="{3CEDDA34-ECCB-409F-92D5-41D17422E11F}" type="pres">
      <dgm:prSet presAssocID="{A9ADBCBB-FC22-42AB-935A-0018E6BF7072}" presName="sibTrans" presStyleCnt="0"/>
      <dgm:spPr/>
    </dgm:pt>
    <dgm:pt modelId="{2CDB9430-0FBE-4F2C-A33C-27388819A1E9}" type="pres">
      <dgm:prSet presAssocID="{E23C81A1-1D3C-4154-9563-165A365F94C5}" presName="compNode" presStyleCnt="0"/>
      <dgm:spPr/>
    </dgm:pt>
    <dgm:pt modelId="{424B8A32-DB38-4A1A-8298-CF8B51841E26}" type="pres">
      <dgm:prSet presAssocID="{E23C81A1-1D3C-4154-9563-165A365F94C5}" presName="iconBgRect" presStyleLbl="bgShp" presStyleIdx="2" presStyleCnt="3"/>
      <dgm:spPr>
        <a:prstGeom prst="round2DiagRect">
          <a:avLst>
            <a:gd name="adj1" fmla="val 29727"/>
            <a:gd name="adj2" fmla="val 0"/>
          </a:avLst>
        </a:prstGeom>
      </dgm:spPr>
    </dgm:pt>
    <dgm:pt modelId="{3929FCB7-6725-4F88-A774-36C77F5600D2}" type="pres">
      <dgm:prSet presAssocID="{E23C81A1-1D3C-4154-9563-165A365F94C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07A4263C-F88D-4009-BB16-9F228617016E}" type="pres">
      <dgm:prSet presAssocID="{E23C81A1-1D3C-4154-9563-165A365F94C5}" presName="spaceRect" presStyleCnt="0"/>
      <dgm:spPr/>
    </dgm:pt>
    <dgm:pt modelId="{14796954-F640-48A7-9A87-853EDDFA6404}" type="pres">
      <dgm:prSet presAssocID="{E23C81A1-1D3C-4154-9563-165A365F94C5}" presName="textRect" presStyleLbl="revTx" presStyleIdx="2" presStyleCnt="3">
        <dgm:presLayoutVars>
          <dgm:chMax val="1"/>
          <dgm:chPref val="1"/>
        </dgm:presLayoutVars>
      </dgm:prSet>
      <dgm:spPr/>
    </dgm:pt>
  </dgm:ptLst>
  <dgm:cxnLst>
    <dgm:cxn modelId="{3C2DCD2D-AF1D-43F9-9723-6B8913EC2D13}" srcId="{1528F602-D97E-41C1-8959-7A9224B098F6}" destId="{70F0448C-9182-43FD-B22B-8A19F17A9267}" srcOrd="0" destOrd="0" parTransId="{F5DCD9A5-BCFC-48E3-8407-6DE9F8268A75}" sibTransId="{C825E43B-B497-416A-BE78-151456AD9625}"/>
    <dgm:cxn modelId="{53B9374A-ADBC-4558-B245-712CB88A3637}" srcId="{1528F602-D97E-41C1-8959-7A9224B098F6}" destId="{24008419-F606-4DCC-B598-4B77B3836DD5}" srcOrd="1" destOrd="0" parTransId="{2478A96C-FCF5-4978-A24C-C18A36C7FC3D}" sibTransId="{A9ADBCBB-FC22-42AB-935A-0018E6BF7072}"/>
    <dgm:cxn modelId="{1358F77B-8D6D-4BDB-A280-AC1F80063855}" type="presOf" srcId="{E23C81A1-1D3C-4154-9563-165A365F94C5}" destId="{14796954-F640-48A7-9A87-853EDDFA6404}" srcOrd="0" destOrd="0" presId="urn:microsoft.com/office/officeart/2018/5/layout/IconLeafLabelList"/>
    <dgm:cxn modelId="{F09A9B96-03F6-4E23-9EB9-193666634507}" type="presOf" srcId="{1528F602-D97E-41C1-8959-7A9224B098F6}" destId="{F95D9CE1-4614-49B2-9584-02F54C030566}" srcOrd="0" destOrd="0" presId="urn:microsoft.com/office/officeart/2018/5/layout/IconLeafLabelList"/>
    <dgm:cxn modelId="{3A1297BA-D256-474F-9D94-2DEDE0A7BEAC}" type="presOf" srcId="{24008419-F606-4DCC-B598-4B77B3836DD5}" destId="{9DC1E008-6D25-4D26-8CD5-B31E01A0BC33}" srcOrd="0" destOrd="0" presId="urn:microsoft.com/office/officeart/2018/5/layout/IconLeafLabelList"/>
    <dgm:cxn modelId="{F89530D2-B07A-4162-827A-4BF355CE1737}" type="presOf" srcId="{70F0448C-9182-43FD-B22B-8A19F17A9267}" destId="{00A82A28-9AE6-4403-9CA8-E4C2DD47AC5C}" srcOrd="0" destOrd="0" presId="urn:microsoft.com/office/officeart/2018/5/layout/IconLeafLabelList"/>
    <dgm:cxn modelId="{9DFD81E6-5379-4BF4-80F1-6A790E54DB97}" srcId="{1528F602-D97E-41C1-8959-7A9224B098F6}" destId="{E23C81A1-1D3C-4154-9563-165A365F94C5}" srcOrd="2" destOrd="0" parTransId="{28165088-B844-4AC3-AA3B-8D8D18505D37}" sibTransId="{5A12C9C4-8A65-44FA-8372-538FCD52370B}"/>
    <dgm:cxn modelId="{623C8214-E86B-4C7B-B953-A3A853C74FC2}" type="presParOf" srcId="{F95D9CE1-4614-49B2-9584-02F54C030566}" destId="{39407635-0F10-43D1-916F-D6D18E74FAA0}" srcOrd="0" destOrd="0" presId="urn:microsoft.com/office/officeart/2018/5/layout/IconLeafLabelList"/>
    <dgm:cxn modelId="{66DC0D4D-97D5-45AD-B9CB-001020220D6C}" type="presParOf" srcId="{39407635-0F10-43D1-916F-D6D18E74FAA0}" destId="{A10D8AF2-4B00-4064-8441-10B810E8C50F}" srcOrd="0" destOrd="0" presId="urn:microsoft.com/office/officeart/2018/5/layout/IconLeafLabelList"/>
    <dgm:cxn modelId="{4C86F1E4-9C7D-4A5D-9DFC-6584D54B3456}" type="presParOf" srcId="{39407635-0F10-43D1-916F-D6D18E74FAA0}" destId="{22EF448F-16F8-4AB7-92C3-FEC8669FEB23}" srcOrd="1" destOrd="0" presId="urn:microsoft.com/office/officeart/2018/5/layout/IconLeafLabelList"/>
    <dgm:cxn modelId="{16341E15-EB87-46EE-8709-58A2B8D5E785}" type="presParOf" srcId="{39407635-0F10-43D1-916F-D6D18E74FAA0}" destId="{52D4FDEA-1431-4354-8F91-4E5F2EBCACAC}" srcOrd="2" destOrd="0" presId="urn:microsoft.com/office/officeart/2018/5/layout/IconLeafLabelList"/>
    <dgm:cxn modelId="{D68F5FA9-C382-45D7-8E24-D9D392957F13}" type="presParOf" srcId="{39407635-0F10-43D1-916F-D6D18E74FAA0}" destId="{00A82A28-9AE6-4403-9CA8-E4C2DD47AC5C}" srcOrd="3" destOrd="0" presId="urn:microsoft.com/office/officeart/2018/5/layout/IconLeafLabelList"/>
    <dgm:cxn modelId="{48113757-A7E6-4D6C-9881-25AECA027BA1}" type="presParOf" srcId="{F95D9CE1-4614-49B2-9584-02F54C030566}" destId="{05FE9AFB-78A6-4CE3-B1A4-DEF6DD3A1E70}" srcOrd="1" destOrd="0" presId="urn:microsoft.com/office/officeart/2018/5/layout/IconLeafLabelList"/>
    <dgm:cxn modelId="{1E8C82D1-E6EC-4DA6-B632-BBCB1EF33477}" type="presParOf" srcId="{F95D9CE1-4614-49B2-9584-02F54C030566}" destId="{D2E60BBA-A074-4088-ACAB-30357F5BC0B3}" srcOrd="2" destOrd="0" presId="urn:microsoft.com/office/officeart/2018/5/layout/IconLeafLabelList"/>
    <dgm:cxn modelId="{5B3754B3-BDF5-4B04-992F-E2894A63FBA9}" type="presParOf" srcId="{D2E60BBA-A074-4088-ACAB-30357F5BC0B3}" destId="{04D37B48-E835-471A-84F7-AD797D1E5959}" srcOrd="0" destOrd="0" presId="urn:microsoft.com/office/officeart/2018/5/layout/IconLeafLabelList"/>
    <dgm:cxn modelId="{5EE2934A-D11C-40E9-8B08-DE32CA839CD4}" type="presParOf" srcId="{D2E60BBA-A074-4088-ACAB-30357F5BC0B3}" destId="{1C37CA67-D9CD-4D3D-8069-6D9CF44ED354}" srcOrd="1" destOrd="0" presId="urn:microsoft.com/office/officeart/2018/5/layout/IconLeafLabelList"/>
    <dgm:cxn modelId="{AD67398A-B2B8-4548-9305-24FC6BEA4C48}" type="presParOf" srcId="{D2E60BBA-A074-4088-ACAB-30357F5BC0B3}" destId="{4CF5683F-B508-415E-B8AD-E4FB67DDD226}" srcOrd="2" destOrd="0" presId="urn:microsoft.com/office/officeart/2018/5/layout/IconLeafLabelList"/>
    <dgm:cxn modelId="{40B6469A-22EB-448B-8AF5-C93BD6A70E54}" type="presParOf" srcId="{D2E60BBA-A074-4088-ACAB-30357F5BC0B3}" destId="{9DC1E008-6D25-4D26-8CD5-B31E01A0BC33}" srcOrd="3" destOrd="0" presId="urn:microsoft.com/office/officeart/2018/5/layout/IconLeafLabelList"/>
    <dgm:cxn modelId="{CE0169D8-9413-4A58-8FEA-33A64D595FE1}" type="presParOf" srcId="{F95D9CE1-4614-49B2-9584-02F54C030566}" destId="{3CEDDA34-ECCB-409F-92D5-41D17422E11F}" srcOrd="3" destOrd="0" presId="urn:microsoft.com/office/officeart/2018/5/layout/IconLeafLabelList"/>
    <dgm:cxn modelId="{3D159AC0-AD15-401A-B0AF-A159172CE4A1}" type="presParOf" srcId="{F95D9CE1-4614-49B2-9584-02F54C030566}" destId="{2CDB9430-0FBE-4F2C-A33C-27388819A1E9}" srcOrd="4" destOrd="0" presId="urn:microsoft.com/office/officeart/2018/5/layout/IconLeafLabelList"/>
    <dgm:cxn modelId="{6903AEB6-2E62-4545-9579-3192562BB1D3}" type="presParOf" srcId="{2CDB9430-0FBE-4F2C-A33C-27388819A1E9}" destId="{424B8A32-DB38-4A1A-8298-CF8B51841E26}" srcOrd="0" destOrd="0" presId="urn:microsoft.com/office/officeart/2018/5/layout/IconLeafLabelList"/>
    <dgm:cxn modelId="{F4EB52CA-0BE4-4292-9D24-762181CFDB8A}" type="presParOf" srcId="{2CDB9430-0FBE-4F2C-A33C-27388819A1E9}" destId="{3929FCB7-6725-4F88-A774-36C77F5600D2}" srcOrd="1" destOrd="0" presId="urn:microsoft.com/office/officeart/2018/5/layout/IconLeafLabelList"/>
    <dgm:cxn modelId="{AB0E5EB1-0D84-4D76-8605-C59B7F7E6186}" type="presParOf" srcId="{2CDB9430-0FBE-4F2C-A33C-27388819A1E9}" destId="{07A4263C-F88D-4009-BB16-9F228617016E}" srcOrd="2" destOrd="0" presId="urn:microsoft.com/office/officeart/2018/5/layout/IconLeafLabelList"/>
    <dgm:cxn modelId="{F4F842E3-68B3-4952-A208-EB36A44741A8}" type="presParOf" srcId="{2CDB9430-0FBE-4F2C-A33C-27388819A1E9}" destId="{14796954-F640-48A7-9A87-853EDDFA6404}"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8368E-B24B-4EBA-993B-4EF3E30CAFC6}">
      <dsp:nvSpPr>
        <dsp:cNvPr id="0" name=""/>
        <dsp:cNvSpPr/>
      </dsp:nvSpPr>
      <dsp:spPr>
        <a:xfrm>
          <a:off x="600492" y="557273"/>
          <a:ext cx="878439" cy="8784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E9F45B9-89BC-4573-A7E5-FD6019CD2099}">
      <dsp:nvSpPr>
        <dsp:cNvPr id="0" name=""/>
        <dsp:cNvSpPr/>
      </dsp:nvSpPr>
      <dsp:spPr>
        <a:xfrm>
          <a:off x="63668" y="1762948"/>
          <a:ext cx="195208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Presentation on what are microcontrollers </a:t>
          </a:r>
        </a:p>
      </dsp:txBody>
      <dsp:txXfrm>
        <a:off x="63668" y="1762948"/>
        <a:ext cx="1952088" cy="720000"/>
      </dsp:txXfrm>
    </dsp:sp>
    <dsp:sp modelId="{47B3A8EB-5BCC-4F28-997C-9D3AFB93CD6B}">
      <dsp:nvSpPr>
        <dsp:cNvPr id="0" name=""/>
        <dsp:cNvSpPr/>
      </dsp:nvSpPr>
      <dsp:spPr>
        <a:xfrm>
          <a:off x="2894196" y="557273"/>
          <a:ext cx="878439" cy="8784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D771119-5F22-4860-BABC-C6382B00CD27}">
      <dsp:nvSpPr>
        <dsp:cNvPr id="0" name=""/>
        <dsp:cNvSpPr/>
      </dsp:nvSpPr>
      <dsp:spPr>
        <a:xfrm>
          <a:off x="2357372" y="1762948"/>
          <a:ext cx="195208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Team up members</a:t>
          </a:r>
        </a:p>
      </dsp:txBody>
      <dsp:txXfrm>
        <a:off x="2357372" y="1762948"/>
        <a:ext cx="1952088" cy="720000"/>
      </dsp:txXfrm>
    </dsp:sp>
    <dsp:sp modelId="{C3513509-BD52-4FDC-B992-1178C0732F1A}">
      <dsp:nvSpPr>
        <dsp:cNvPr id="0" name=""/>
        <dsp:cNvSpPr/>
      </dsp:nvSpPr>
      <dsp:spPr>
        <a:xfrm>
          <a:off x="5187900" y="557273"/>
          <a:ext cx="878439" cy="8784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7E9A7CE-6040-4D46-A124-0E0FE2004657}">
      <dsp:nvSpPr>
        <dsp:cNvPr id="0" name=""/>
        <dsp:cNvSpPr/>
      </dsp:nvSpPr>
      <dsp:spPr>
        <a:xfrm>
          <a:off x="4651076" y="1762948"/>
          <a:ext cx="195208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Surprise activity</a:t>
          </a:r>
        </a:p>
      </dsp:txBody>
      <dsp:txXfrm>
        <a:off x="4651076" y="1762948"/>
        <a:ext cx="1952088" cy="720000"/>
      </dsp:txXfrm>
    </dsp:sp>
    <dsp:sp modelId="{5B9B52D9-F8B7-444A-BA82-D2290A9F0238}">
      <dsp:nvSpPr>
        <dsp:cNvPr id="0" name=""/>
        <dsp:cNvSpPr/>
      </dsp:nvSpPr>
      <dsp:spPr>
        <a:xfrm>
          <a:off x="1747344" y="2970971"/>
          <a:ext cx="878439" cy="87843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9201F03-B247-4DD0-A01B-6E38838B6939}">
      <dsp:nvSpPr>
        <dsp:cNvPr id="0" name=""/>
        <dsp:cNvSpPr/>
      </dsp:nvSpPr>
      <dsp:spPr>
        <a:xfrm>
          <a:off x="1210520" y="4176646"/>
          <a:ext cx="195208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Workshop</a:t>
          </a:r>
        </a:p>
      </dsp:txBody>
      <dsp:txXfrm>
        <a:off x="1210520" y="4176646"/>
        <a:ext cx="1952088" cy="720000"/>
      </dsp:txXfrm>
    </dsp:sp>
    <dsp:sp modelId="{E9F3C335-EC7B-4A78-9D39-3CA35FFCE139}">
      <dsp:nvSpPr>
        <dsp:cNvPr id="0" name=""/>
        <dsp:cNvSpPr/>
      </dsp:nvSpPr>
      <dsp:spPr>
        <a:xfrm>
          <a:off x="4041048" y="2970971"/>
          <a:ext cx="878439" cy="87843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A5BB69C-47BC-4D5A-A327-047252A55601}">
      <dsp:nvSpPr>
        <dsp:cNvPr id="0" name=""/>
        <dsp:cNvSpPr/>
      </dsp:nvSpPr>
      <dsp:spPr>
        <a:xfrm>
          <a:off x="3504224" y="4176646"/>
          <a:ext cx="195208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Certificates &amp; Pictures</a:t>
          </a:r>
        </a:p>
      </dsp:txBody>
      <dsp:txXfrm>
        <a:off x="3504224" y="4176646"/>
        <a:ext cx="1952088"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0D8AF2-4B00-4064-8441-10B810E8C50F}">
      <dsp:nvSpPr>
        <dsp:cNvPr id="0" name=""/>
        <dsp:cNvSpPr/>
      </dsp:nvSpPr>
      <dsp:spPr>
        <a:xfrm>
          <a:off x="718664" y="453902"/>
          <a:ext cx="1955812" cy="195581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EF448F-16F8-4AB7-92C3-FEC8669FEB23}">
      <dsp:nvSpPr>
        <dsp:cNvPr id="0" name=""/>
        <dsp:cNvSpPr/>
      </dsp:nvSpPr>
      <dsp:spPr>
        <a:xfrm>
          <a:off x="1135476" y="870714"/>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A82A28-9AE6-4403-9CA8-E4C2DD47AC5C}">
      <dsp:nvSpPr>
        <dsp:cNvPr id="0" name=""/>
        <dsp:cNvSpPr/>
      </dsp:nvSpPr>
      <dsp:spPr>
        <a:xfrm>
          <a:off x="93445"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CA" sz="1700" kern="1200"/>
            <a:t>Complete system built for one specific function</a:t>
          </a:r>
          <a:endParaRPr lang="en-US" sz="1700" kern="1200"/>
        </a:p>
      </dsp:txBody>
      <dsp:txXfrm>
        <a:off x="93445" y="3018902"/>
        <a:ext cx="3206250" cy="720000"/>
      </dsp:txXfrm>
    </dsp:sp>
    <dsp:sp modelId="{04D37B48-E835-471A-84F7-AD797D1E5959}">
      <dsp:nvSpPr>
        <dsp:cNvPr id="0" name=""/>
        <dsp:cNvSpPr/>
      </dsp:nvSpPr>
      <dsp:spPr>
        <a:xfrm>
          <a:off x="4486008" y="453902"/>
          <a:ext cx="1955812" cy="195581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37CA67-D9CD-4D3D-8069-6D9CF44ED354}">
      <dsp:nvSpPr>
        <dsp:cNvPr id="0" name=""/>
        <dsp:cNvSpPr/>
      </dsp:nvSpPr>
      <dsp:spPr>
        <a:xfrm>
          <a:off x="4902820" y="870714"/>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C1E008-6D25-4D26-8CD5-B31E01A0BC33}">
      <dsp:nvSpPr>
        <dsp:cNvPr id="0" name=""/>
        <dsp:cNvSpPr/>
      </dsp:nvSpPr>
      <dsp:spPr>
        <a:xfrm>
          <a:off x="3860789"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CA" sz="1700" kern="1200"/>
            <a:t>Includes processor, I/O and supporting hardware</a:t>
          </a:r>
          <a:endParaRPr lang="en-US" sz="1700" kern="1200"/>
        </a:p>
      </dsp:txBody>
      <dsp:txXfrm>
        <a:off x="3860789" y="3018902"/>
        <a:ext cx="3206250" cy="720000"/>
      </dsp:txXfrm>
    </dsp:sp>
    <dsp:sp modelId="{424B8A32-DB38-4A1A-8298-CF8B51841E26}">
      <dsp:nvSpPr>
        <dsp:cNvPr id="0" name=""/>
        <dsp:cNvSpPr/>
      </dsp:nvSpPr>
      <dsp:spPr>
        <a:xfrm>
          <a:off x="8253352" y="453902"/>
          <a:ext cx="1955812" cy="1955812"/>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29FCB7-6725-4F88-A774-36C77F5600D2}">
      <dsp:nvSpPr>
        <dsp:cNvPr id="0" name=""/>
        <dsp:cNvSpPr/>
      </dsp:nvSpPr>
      <dsp:spPr>
        <a:xfrm>
          <a:off x="8670164" y="870714"/>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796954-F640-48A7-9A87-853EDDFA6404}">
      <dsp:nvSpPr>
        <dsp:cNvPr id="0" name=""/>
        <dsp:cNvSpPr/>
      </dsp:nvSpPr>
      <dsp:spPr>
        <a:xfrm>
          <a:off x="7628133"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CA" sz="1700" kern="1200"/>
            <a:t>Runs a dedicated software or OS focused on a fixed task</a:t>
          </a:r>
          <a:endParaRPr lang="en-US" sz="1700" kern="1200"/>
        </a:p>
      </dsp:txBody>
      <dsp:txXfrm>
        <a:off x="7628133" y="3018902"/>
        <a:ext cx="32062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12C15C-823E-42C9-BC74-34797363B3C3}" type="datetimeFigureOut">
              <a:rPr lang="en-CA" smtClean="0"/>
              <a:t>2025-07-20</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4EC52F-17EF-4792-AF89-CC982E9139FA}" type="slidenum">
              <a:rPr lang="en-CA" smtClean="0"/>
              <a:t>‹#›</a:t>
            </a:fld>
            <a:endParaRPr lang="en-CA"/>
          </a:p>
        </p:txBody>
      </p:sp>
    </p:spTree>
    <p:extLst>
      <p:ext uri="{BB962C8B-B14F-4D97-AF65-F5344CB8AC3E}">
        <p14:creationId xmlns:p14="http://schemas.microsoft.com/office/powerpoint/2010/main" val="3617837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F74EC52F-17EF-4792-AF89-CC982E9139FA}" type="slidenum">
              <a:rPr lang="en-CA" smtClean="0"/>
              <a:t>3</a:t>
            </a:fld>
            <a:endParaRPr lang="en-CA"/>
          </a:p>
        </p:txBody>
      </p:sp>
    </p:spTree>
    <p:extLst>
      <p:ext uri="{BB962C8B-B14F-4D97-AF65-F5344CB8AC3E}">
        <p14:creationId xmlns:p14="http://schemas.microsoft.com/office/powerpoint/2010/main" val="1927076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Read signals by reading voltage if high or low. If high it might be 3v3 or 5 v, and low is 0 volts</a:t>
            </a:r>
          </a:p>
          <a:p>
            <a:pPr marL="171450" indent="-171450">
              <a:buFontTx/>
              <a:buChar char="-"/>
            </a:pPr>
            <a:r>
              <a:rPr lang="en-CA" dirty="0"/>
              <a:t>PWM used for dimming lights or controlling motor speeds</a:t>
            </a:r>
          </a:p>
          <a:p>
            <a:pPr marL="171450" indent="-171450">
              <a:buFontTx/>
              <a:buChar char="-"/>
            </a:pPr>
            <a:r>
              <a:rPr lang="en-CA" dirty="0"/>
              <a:t>Analog is for reading analog components, like dial module</a:t>
            </a:r>
          </a:p>
          <a:p>
            <a:pPr marL="171450" indent="-171450">
              <a:buFontTx/>
              <a:buChar char="-"/>
            </a:pPr>
            <a:r>
              <a:rPr lang="en-CA" dirty="0"/>
              <a:t>I2C allows you to connect to multiple modules only using 2 wires (SDA and SCL), it works almost like a </a:t>
            </a:r>
            <a:r>
              <a:rPr lang="en-CA" dirty="0" err="1"/>
              <a:t>usb</a:t>
            </a:r>
            <a:r>
              <a:rPr lang="en-CA" dirty="0"/>
              <a:t> hub, or almost like a switch for ethernet cables but just for </a:t>
            </a:r>
            <a:r>
              <a:rPr lang="en-CA" dirty="0" err="1"/>
              <a:t>gpio</a:t>
            </a:r>
            <a:r>
              <a:rPr lang="en-CA" dirty="0"/>
              <a:t> pins</a:t>
            </a:r>
          </a:p>
          <a:p>
            <a:pPr marL="171450" indent="-171450">
              <a:buFontTx/>
              <a:buChar char="-"/>
            </a:pPr>
            <a:r>
              <a:rPr lang="en-CA" dirty="0"/>
              <a:t>Some </a:t>
            </a:r>
            <a:r>
              <a:rPr lang="en-CA" dirty="0" err="1"/>
              <a:t>gpio’s</a:t>
            </a:r>
            <a:r>
              <a:rPr lang="en-CA" dirty="0"/>
              <a:t> even have feature for touch, where if you touch a pin, it can be triggered just like a button, but that also depends on the type of </a:t>
            </a:r>
            <a:r>
              <a:rPr lang="en-CA" dirty="0" err="1"/>
              <a:t>gpio</a:t>
            </a:r>
            <a:r>
              <a:rPr lang="en-CA" dirty="0"/>
              <a:t> it is.</a:t>
            </a:r>
          </a:p>
        </p:txBody>
      </p:sp>
      <p:sp>
        <p:nvSpPr>
          <p:cNvPr id="4" name="Slide Number Placeholder 3"/>
          <p:cNvSpPr>
            <a:spLocks noGrp="1"/>
          </p:cNvSpPr>
          <p:nvPr>
            <p:ph type="sldNum" sz="quarter" idx="5"/>
          </p:nvPr>
        </p:nvSpPr>
        <p:spPr/>
        <p:txBody>
          <a:bodyPr/>
          <a:lstStyle/>
          <a:p>
            <a:fld id="{F74EC52F-17EF-4792-AF89-CC982E9139FA}" type="slidenum">
              <a:rPr lang="en-CA" smtClean="0"/>
              <a:t>4</a:t>
            </a:fld>
            <a:endParaRPr lang="en-CA"/>
          </a:p>
        </p:txBody>
      </p:sp>
    </p:spTree>
    <p:extLst>
      <p:ext uri="{BB962C8B-B14F-4D97-AF65-F5344CB8AC3E}">
        <p14:creationId xmlns:p14="http://schemas.microsoft.com/office/powerpoint/2010/main" val="2649553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STM32 is the industry standard for microcontroller choice and embedded systems because of its high reliability, real time performance and long product lifecycle support (manufacture will guarantee to keep making it and supporting that chip for many years to come)</a:t>
            </a:r>
          </a:p>
          <a:p>
            <a:pPr marL="171450" indent="-171450">
              <a:buFontTx/>
              <a:buChar char="-"/>
            </a:pPr>
            <a:r>
              <a:rPr lang="en-CA" dirty="0"/>
              <a:t>ESP32 more useful for </a:t>
            </a:r>
            <a:r>
              <a:rPr lang="en-CA" dirty="0" err="1"/>
              <a:t>iot</a:t>
            </a:r>
            <a:r>
              <a:rPr lang="en-CA" dirty="0"/>
              <a:t> projects, home smart appliances, and easy for hobbyist and startups because its faster to prototype with</a:t>
            </a:r>
          </a:p>
          <a:p>
            <a:pPr marL="171450" indent="-171450">
              <a:buFontTx/>
              <a:buChar char="-"/>
            </a:pPr>
            <a:endParaRPr lang="en-CA" dirty="0"/>
          </a:p>
        </p:txBody>
      </p:sp>
      <p:sp>
        <p:nvSpPr>
          <p:cNvPr id="4" name="Slide Number Placeholder 3"/>
          <p:cNvSpPr>
            <a:spLocks noGrp="1"/>
          </p:cNvSpPr>
          <p:nvPr>
            <p:ph type="sldNum" sz="quarter" idx="5"/>
          </p:nvPr>
        </p:nvSpPr>
        <p:spPr/>
        <p:txBody>
          <a:bodyPr/>
          <a:lstStyle/>
          <a:p>
            <a:fld id="{F74EC52F-17EF-4792-AF89-CC982E9139FA}" type="slidenum">
              <a:rPr lang="en-CA" smtClean="0"/>
              <a:t>5</a:t>
            </a:fld>
            <a:endParaRPr lang="en-CA"/>
          </a:p>
        </p:txBody>
      </p:sp>
    </p:spTree>
    <p:extLst>
      <p:ext uri="{BB962C8B-B14F-4D97-AF65-F5344CB8AC3E}">
        <p14:creationId xmlns:p14="http://schemas.microsoft.com/office/powerpoint/2010/main" val="209935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-3D printer itself does not use microcontroller, for printing. Although for connecting to </a:t>
            </a:r>
            <a:r>
              <a:rPr lang="en-CA" dirty="0" err="1"/>
              <a:t>wifi</a:t>
            </a:r>
            <a:r>
              <a:rPr lang="en-CA" dirty="0"/>
              <a:t>, </a:t>
            </a:r>
            <a:r>
              <a:rPr lang="en-CA" dirty="0" err="1"/>
              <a:t>ams</a:t>
            </a:r>
            <a:r>
              <a:rPr lang="en-CA" dirty="0"/>
              <a:t> system and also showing user status of print, and sending data is handled by esp32</a:t>
            </a:r>
          </a:p>
        </p:txBody>
      </p:sp>
      <p:sp>
        <p:nvSpPr>
          <p:cNvPr id="4" name="Slide Number Placeholder 3"/>
          <p:cNvSpPr>
            <a:spLocks noGrp="1"/>
          </p:cNvSpPr>
          <p:nvPr>
            <p:ph type="sldNum" sz="quarter" idx="5"/>
          </p:nvPr>
        </p:nvSpPr>
        <p:spPr/>
        <p:txBody>
          <a:bodyPr/>
          <a:lstStyle/>
          <a:p>
            <a:fld id="{F74EC52F-17EF-4792-AF89-CC982E9139FA}" type="slidenum">
              <a:rPr lang="en-CA" smtClean="0"/>
              <a:t>6</a:t>
            </a:fld>
            <a:endParaRPr lang="en-CA"/>
          </a:p>
        </p:txBody>
      </p:sp>
    </p:spTree>
    <p:extLst>
      <p:ext uri="{BB962C8B-B14F-4D97-AF65-F5344CB8AC3E}">
        <p14:creationId xmlns:p14="http://schemas.microsoft.com/office/powerpoint/2010/main" val="2396730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embedded device is a complete system built to perform one specific function, combining both hardware and software tightly integrated for that task.</a:t>
            </a:r>
          </a:p>
          <a:p>
            <a:endParaRPr lang="en-US" dirty="0"/>
          </a:p>
          <a:p>
            <a:r>
              <a:rPr lang="en-US" dirty="0"/>
              <a:t>It includes a processing unit (usually a microcontroller or microprocessor), along with other components like sensors, buttons, displays, or communication modules.</a:t>
            </a:r>
          </a:p>
          <a:p>
            <a:endParaRPr lang="en-US" dirty="0"/>
          </a:p>
          <a:p>
            <a:r>
              <a:rPr lang="en-US" dirty="0"/>
              <a:t>It may run bare-metal firmware, a real-time OS, or even a minimal Linux, but it always boots into a dedicated environment designed for its fixed purpose, not for general computing.</a:t>
            </a:r>
            <a:endParaRPr lang="en-CA" dirty="0"/>
          </a:p>
          <a:p>
            <a:endParaRPr lang="en-CA" dirty="0"/>
          </a:p>
        </p:txBody>
      </p:sp>
      <p:sp>
        <p:nvSpPr>
          <p:cNvPr id="4" name="Slide Number Placeholder 3"/>
          <p:cNvSpPr>
            <a:spLocks noGrp="1"/>
          </p:cNvSpPr>
          <p:nvPr>
            <p:ph type="sldNum" sz="quarter" idx="5"/>
          </p:nvPr>
        </p:nvSpPr>
        <p:spPr/>
        <p:txBody>
          <a:bodyPr/>
          <a:lstStyle/>
          <a:p>
            <a:fld id="{F74EC52F-17EF-4792-AF89-CC982E9139FA}" type="slidenum">
              <a:rPr lang="en-CA" smtClean="0"/>
              <a:t>7</a:t>
            </a:fld>
            <a:endParaRPr lang="en-CA"/>
          </a:p>
        </p:txBody>
      </p:sp>
    </p:spTree>
    <p:extLst>
      <p:ext uri="{BB962C8B-B14F-4D97-AF65-F5344CB8AC3E}">
        <p14:creationId xmlns:p14="http://schemas.microsoft.com/office/powerpoint/2010/main" val="8642182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6A175-46A0-46C0-5B30-A905D9B8B1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39A05400-B78C-FCCC-3453-B9C7C046E3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E17507FD-C4EE-6B1E-EF24-B89CDDB5902C}"/>
              </a:ext>
            </a:extLst>
          </p:cNvPr>
          <p:cNvSpPr>
            <a:spLocks noGrp="1"/>
          </p:cNvSpPr>
          <p:nvPr>
            <p:ph type="dt" sz="half" idx="10"/>
          </p:nvPr>
        </p:nvSpPr>
        <p:spPr/>
        <p:txBody>
          <a:bodyPr/>
          <a:lstStyle/>
          <a:p>
            <a:fld id="{2EE77FCC-F291-477D-9A5B-1C9DD23B6AC5}" type="datetimeFigureOut">
              <a:rPr lang="en-CA" smtClean="0"/>
              <a:t>2025-07-20</a:t>
            </a:fld>
            <a:endParaRPr lang="en-CA"/>
          </a:p>
        </p:txBody>
      </p:sp>
      <p:sp>
        <p:nvSpPr>
          <p:cNvPr id="5" name="Footer Placeholder 4">
            <a:extLst>
              <a:ext uri="{FF2B5EF4-FFF2-40B4-BE49-F238E27FC236}">
                <a16:creationId xmlns:a16="http://schemas.microsoft.com/office/drawing/2014/main" id="{204BE9E3-27DB-0719-951C-31ED760B00F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181D32E-0E2B-38F2-293C-46D891565412}"/>
              </a:ext>
            </a:extLst>
          </p:cNvPr>
          <p:cNvSpPr>
            <a:spLocks noGrp="1"/>
          </p:cNvSpPr>
          <p:nvPr>
            <p:ph type="sldNum" sz="quarter" idx="12"/>
          </p:nvPr>
        </p:nvSpPr>
        <p:spPr/>
        <p:txBody>
          <a:bodyPr/>
          <a:lstStyle/>
          <a:p>
            <a:fld id="{F5ED142B-CE5D-4AE2-B4FC-8F5B34831D9C}" type="slidenum">
              <a:rPr lang="en-CA" smtClean="0"/>
              <a:t>‹#›</a:t>
            </a:fld>
            <a:endParaRPr lang="en-CA"/>
          </a:p>
        </p:txBody>
      </p:sp>
    </p:spTree>
    <p:extLst>
      <p:ext uri="{BB962C8B-B14F-4D97-AF65-F5344CB8AC3E}">
        <p14:creationId xmlns:p14="http://schemas.microsoft.com/office/powerpoint/2010/main" val="487324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C46AC-27EE-4C3D-B80E-535B118D4491}"/>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996B3775-EB8D-B596-F43B-AD968CFD90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9516B78-6C38-14C1-1E41-41D733A10A5B}"/>
              </a:ext>
            </a:extLst>
          </p:cNvPr>
          <p:cNvSpPr>
            <a:spLocks noGrp="1"/>
          </p:cNvSpPr>
          <p:nvPr>
            <p:ph type="dt" sz="half" idx="10"/>
          </p:nvPr>
        </p:nvSpPr>
        <p:spPr/>
        <p:txBody>
          <a:bodyPr/>
          <a:lstStyle/>
          <a:p>
            <a:fld id="{2EE77FCC-F291-477D-9A5B-1C9DD23B6AC5}" type="datetimeFigureOut">
              <a:rPr lang="en-CA" smtClean="0"/>
              <a:t>2025-07-20</a:t>
            </a:fld>
            <a:endParaRPr lang="en-CA"/>
          </a:p>
        </p:txBody>
      </p:sp>
      <p:sp>
        <p:nvSpPr>
          <p:cNvPr id="5" name="Footer Placeholder 4">
            <a:extLst>
              <a:ext uri="{FF2B5EF4-FFF2-40B4-BE49-F238E27FC236}">
                <a16:creationId xmlns:a16="http://schemas.microsoft.com/office/drawing/2014/main" id="{57206BCC-0586-849B-F0E8-3A034AFE124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A91262F-95D1-D0F5-CFA9-525FDFF18E74}"/>
              </a:ext>
            </a:extLst>
          </p:cNvPr>
          <p:cNvSpPr>
            <a:spLocks noGrp="1"/>
          </p:cNvSpPr>
          <p:nvPr>
            <p:ph type="sldNum" sz="quarter" idx="12"/>
          </p:nvPr>
        </p:nvSpPr>
        <p:spPr/>
        <p:txBody>
          <a:bodyPr/>
          <a:lstStyle/>
          <a:p>
            <a:fld id="{F5ED142B-CE5D-4AE2-B4FC-8F5B34831D9C}" type="slidenum">
              <a:rPr lang="en-CA" smtClean="0"/>
              <a:t>‹#›</a:t>
            </a:fld>
            <a:endParaRPr lang="en-CA"/>
          </a:p>
        </p:txBody>
      </p:sp>
    </p:spTree>
    <p:extLst>
      <p:ext uri="{BB962C8B-B14F-4D97-AF65-F5344CB8AC3E}">
        <p14:creationId xmlns:p14="http://schemas.microsoft.com/office/powerpoint/2010/main" val="1238468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313E84-5148-7E55-9CF2-EB2F347A3EF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00CD906-4172-34F3-4DD0-A59F986799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D94E29E-9532-9CB4-A76A-AF3ABAE2E87E}"/>
              </a:ext>
            </a:extLst>
          </p:cNvPr>
          <p:cNvSpPr>
            <a:spLocks noGrp="1"/>
          </p:cNvSpPr>
          <p:nvPr>
            <p:ph type="dt" sz="half" idx="10"/>
          </p:nvPr>
        </p:nvSpPr>
        <p:spPr/>
        <p:txBody>
          <a:bodyPr/>
          <a:lstStyle/>
          <a:p>
            <a:fld id="{2EE77FCC-F291-477D-9A5B-1C9DD23B6AC5}" type="datetimeFigureOut">
              <a:rPr lang="en-CA" smtClean="0"/>
              <a:t>2025-07-20</a:t>
            </a:fld>
            <a:endParaRPr lang="en-CA"/>
          </a:p>
        </p:txBody>
      </p:sp>
      <p:sp>
        <p:nvSpPr>
          <p:cNvPr id="5" name="Footer Placeholder 4">
            <a:extLst>
              <a:ext uri="{FF2B5EF4-FFF2-40B4-BE49-F238E27FC236}">
                <a16:creationId xmlns:a16="http://schemas.microsoft.com/office/drawing/2014/main" id="{CD845F5B-0CB3-7532-A97D-D0B04F7DEA1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133CE64-126E-FA71-8367-02BBE3F97DB2}"/>
              </a:ext>
            </a:extLst>
          </p:cNvPr>
          <p:cNvSpPr>
            <a:spLocks noGrp="1"/>
          </p:cNvSpPr>
          <p:nvPr>
            <p:ph type="sldNum" sz="quarter" idx="12"/>
          </p:nvPr>
        </p:nvSpPr>
        <p:spPr/>
        <p:txBody>
          <a:bodyPr/>
          <a:lstStyle/>
          <a:p>
            <a:fld id="{F5ED142B-CE5D-4AE2-B4FC-8F5B34831D9C}" type="slidenum">
              <a:rPr lang="en-CA" smtClean="0"/>
              <a:t>‹#›</a:t>
            </a:fld>
            <a:endParaRPr lang="en-CA"/>
          </a:p>
        </p:txBody>
      </p:sp>
    </p:spTree>
    <p:extLst>
      <p:ext uri="{BB962C8B-B14F-4D97-AF65-F5344CB8AC3E}">
        <p14:creationId xmlns:p14="http://schemas.microsoft.com/office/powerpoint/2010/main" val="2273508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6D5-55AB-FE4F-067D-E6938E479F2E}"/>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7D91479-3449-58E6-EA7D-C5995BEB01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34F44DE-4370-61BB-3BAB-BABD5251BDB4}"/>
              </a:ext>
            </a:extLst>
          </p:cNvPr>
          <p:cNvSpPr>
            <a:spLocks noGrp="1"/>
          </p:cNvSpPr>
          <p:nvPr>
            <p:ph type="dt" sz="half" idx="10"/>
          </p:nvPr>
        </p:nvSpPr>
        <p:spPr/>
        <p:txBody>
          <a:bodyPr/>
          <a:lstStyle/>
          <a:p>
            <a:fld id="{2EE77FCC-F291-477D-9A5B-1C9DD23B6AC5}" type="datetimeFigureOut">
              <a:rPr lang="en-CA" smtClean="0"/>
              <a:t>2025-07-20</a:t>
            </a:fld>
            <a:endParaRPr lang="en-CA"/>
          </a:p>
        </p:txBody>
      </p:sp>
      <p:sp>
        <p:nvSpPr>
          <p:cNvPr id="5" name="Footer Placeholder 4">
            <a:extLst>
              <a:ext uri="{FF2B5EF4-FFF2-40B4-BE49-F238E27FC236}">
                <a16:creationId xmlns:a16="http://schemas.microsoft.com/office/drawing/2014/main" id="{2AB00DAE-B5CD-1173-B49C-4394F9EC870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5A03E0F-2659-EB2F-8E25-65DBAEA5563B}"/>
              </a:ext>
            </a:extLst>
          </p:cNvPr>
          <p:cNvSpPr>
            <a:spLocks noGrp="1"/>
          </p:cNvSpPr>
          <p:nvPr>
            <p:ph type="sldNum" sz="quarter" idx="12"/>
          </p:nvPr>
        </p:nvSpPr>
        <p:spPr/>
        <p:txBody>
          <a:bodyPr/>
          <a:lstStyle/>
          <a:p>
            <a:fld id="{F5ED142B-CE5D-4AE2-B4FC-8F5B34831D9C}" type="slidenum">
              <a:rPr lang="en-CA" smtClean="0"/>
              <a:t>‹#›</a:t>
            </a:fld>
            <a:endParaRPr lang="en-CA"/>
          </a:p>
        </p:txBody>
      </p:sp>
    </p:spTree>
    <p:extLst>
      <p:ext uri="{BB962C8B-B14F-4D97-AF65-F5344CB8AC3E}">
        <p14:creationId xmlns:p14="http://schemas.microsoft.com/office/powerpoint/2010/main" val="38526637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E174D-194C-DE9E-8CAE-9E59F1714A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B1C4BBC5-1666-A3A5-21FB-C64D07BC72E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CD048D-9991-6D6D-B229-FECD493C4580}"/>
              </a:ext>
            </a:extLst>
          </p:cNvPr>
          <p:cNvSpPr>
            <a:spLocks noGrp="1"/>
          </p:cNvSpPr>
          <p:nvPr>
            <p:ph type="dt" sz="half" idx="10"/>
          </p:nvPr>
        </p:nvSpPr>
        <p:spPr/>
        <p:txBody>
          <a:bodyPr/>
          <a:lstStyle/>
          <a:p>
            <a:fld id="{2EE77FCC-F291-477D-9A5B-1C9DD23B6AC5}" type="datetimeFigureOut">
              <a:rPr lang="en-CA" smtClean="0"/>
              <a:t>2025-07-20</a:t>
            </a:fld>
            <a:endParaRPr lang="en-CA"/>
          </a:p>
        </p:txBody>
      </p:sp>
      <p:sp>
        <p:nvSpPr>
          <p:cNvPr id="5" name="Footer Placeholder 4">
            <a:extLst>
              <a:ext uri="{FF2B5EF4-FFF2-40B4-BE49-F238E27FC236}">
                <a16:creationId xmlns:a16="http://schemas.microsoft.com/office/drawing/2014/main" id="{3ECCEBB0-0301-7E05-8851-750CB87EAAF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84DE4DC-57CA-90B3-7F2C-A7B5609895D5}"/>
              </a:ext>
            </a:extLst>
          </p:cNvPr>
          <p:cNvSpPr>
            <a:spLocks noGrp="1"/>
          </p:cNvSpPr>
          <p:nvPr>
            <p:ph type="sldNum" sz="quarter" idx="12"/>
          </p:nvPr>
        </p:nvSpPr>
        <p:spPr/>
        <p:txBody>
          <a:bodyPr/>
          <a:lstStyle/>
          <a:p>
            <a:fld id="{F5ED142B-CE5D-4AE2-B4FC-8F5B34831D9C}" type="slidenum">
              <a:rPr lang="en-CA" smtClean="0"/>
              <a:t>‹#›</a:t>
            </a:fld>
            <a:endParaRPr lang="en-CA"/>
          </a:p>
        </p:txBody>
      </p:sp>
    </p:spTree>
    <p:extLst>
      <p:ext uri="{BB962C8B-B14F-4D97-AF65-F5344CB8AC3E}">
        <p14:creationId xmlns:p14="http://schemas.microsoft.com/office/powerpoint/2010/main" val="1791881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FB49C-4395-CF61-112B-BE8A1AE6BE1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9F77F452-6E36-F97F-473D-C939BB2E0C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154A63A8-25F2-C2C6-4B7A-1A464A7765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E5D0D14D-AAE8-D781-957F-50DE2DA7D717}"/>
              </a:ext>
            </a:extLst>
          </p:cNvPr>
          <p:cNvSpPr>
            <a:spLocks noGrp="1"/>
          </p:cNvSpPr>
          <p:nvPr>
            <p:ph type="dt" sz="half" idx="10"/>
          </p:nvPr>
        </p:nvSpPr>
        <p:spPr/>
        <p:txBody>
          <a:bodyPr/>
          <a:lstStyle/>
          <a:p>
            <a:fld id="{2EE77FCC-F291-477D-9A5B-1C9DD23B6AC5}" type="datetimeFigureOut">
              <a:rPr lang="en-CA" smtClean="0"/>
              <a:t>2025-07-20</a:t>
            </a:fld>
            <a:endParaRPr lang="en-CA"/>
          </a:p>
        </p:txBody>
      </p:sp>
      <p:sp>
        <p:nvSpPr>
          <p:cNvPr id="6" name="Footer Placeholder 5">
            <a:extLst>
              <a:ext uri="{FF2B5EF4-FFF2-40B4-BE49-F238E27FC236}">
                <a16:creationId xmlns:a16="http://schemas.microsoft.com/office/drawing/2014/main" id="{45B1F53F-42F1-B15E-C970-32FD7D1A3AA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2EB7AB86-9626-B264-B22F-2EAFA10B5893}"/>
              </a:ext>
            </a:extLst>
          </p:cNvPr>
          <p:cNvSpPr>
            <a:spLocks noGrp="1"/>
          </p:cNvSpPr>
          <p:nvPr>
            <p:ph type="sldNum" sz="quarter" idx="12"/>
          </p:nvPr>
        </p:nvSpPr>
        <p:spPr/>
        <p:txBody>
          <a:bodyPr/>
          <a:lstStyle/>
          <a:p>
            <a:fld id="{F5ED142B-CE5D-4AE2-B4FC-8F5B34831D9C}" type="slidenum">
              <a:rPr lang="en-CA" smtClean="0"/>
              <a:t>‹#›</a:t>
            </a:fld>
            <a:endParaRPr lang="en-CA"/>
          </a:p>
        </p:txBody>
      </p:sp>
    </p:spTree>
    <p:extLst>
      <p:ext uri="{BB962C8B-B14F-4D97-AF65-F5344CB8AC3E}">
        <p14:creationId xmlns:p14="http://schemas.microsoft.com/office/powerpoint/2010/main" val="627353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DBDBA-EAF9-87E9-0C00-40FF5D45D096}"/>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63845AB3-10E3-2846-72D8-D50444DD98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E88457-1F89-1B7A-BC48-F5809FE05B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80401E4D-39BD-C8A9-ABDE-27EB320B8E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2156CB-D7F3-1FB7-77C1-18F58EC8332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F13EF041-1F7A-00FD-FC68-7DB7D34327BD}"/>
              </a:ext>
            </a:extLst>
          </p:cNvPr>
          <p:cNvSpPr>
            <a:spLocks noGrp="1"/>
          </p:cNvSpPr>
          <p:nvPr>
            <p:ph type="dt" sz="half" idx="10"/>
          </p:nvPr>
        </p:nvSpPr>
        <p:spPr/>
        <p:txBody>
          <a:bodyPr/>
          <a:lstStyle/>
          <a:p>
            <a:fld id="{2EE77FCC-F291-477D-9A5B-1C9DD23B6AC5}" type="datetimeFigureOut">
              <a:rPr lang="en-CA" smtClean="0"/>
              <a:t>2025-07-20</a:t>
            </a:fld>
            <a:endParaRPr lang="en-CA"/>
          </a:p>
        </p:txBody>
      </p:sp>
      <p:sp>
        <p:nvSpPr>
          <p:cNvPr id="8" name="Footer Placeholder 7">
            <a:extLst>
              <a:ext uri="{FF2B5EF4-FFF2-40B4-BE49-F238E27FC236}">
                <a16:creationId xmlns:a16="http://schemas.microsoft.com/office/drawing/2014/main" id="{D4C63885-F9C3-564E-A8E7-99DFB084A796}"/>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515E6D12-E91F-8BF1-C98F-E6B3E5721E1C}"/>
              </a:ext>
            </a:extLst>
          </p:cNvPr>
          <p:cNvSpPr>
            <a:spLocks noGrp="1"/>
          </p:cNvSpPr>
          <p:nvPr>
            <p:ph type="sldNum" sz="quarter" idx="12"/>
          </p:nvPr>
        </p:nvSpPr>
        <p:spPr/>
        <p:txBody>
          <a:bodyPr/>
          <a:lstStyle/>
          <a:p>
            <a:fld id="{F5ED142B-CE5D-4AE2-B4FC-8F5B34831D9C}" type="slidenum">
              <a:rPr lang="en-CA" smtClean="0"/>
              <a:t>‹#›</a:t>
            </a:fld>
            <a:endParaRPr lang="en-CA"/>
          </a:p>
        </p:txBody>
      </p:sp>
    </p:spTree>
    <p:extLst>
      <p:ext uri="{BB962C8B-B14F-4D97-AF65-F5344CB8AC3E}">
        <p14:creationId xmlns:p14="http://schemas.microsoft.com/office/powerpoint/2010/main" val="15512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65CCD-5ED0-2BC2-339B-E3CA762CBB20}"/>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E9666332-2979-83F1-B5A1-4C430C6DE5A4}"/>
              </a:ext>
            </a:extLst>
          </p:cNvPr>
          <p:cNvSpPr>
            <a:spLocks noGrp="1"/>
          </p:cNvSpPr>
          <p:nvPr>
            <p:ph type="dt" sz="half" idx="10"/>
          </p:nvPr>
        </p:nvSpPr>
        <p:spPr/>
        <p:txBody>
          <a:bodyPr/>
          <a:lstStyle/>
          <a:p>
            <a:fld id="{2EE77FCC-F291-477D-9A5B-1C9DD23B6AC5}" type="datetimeFigureOut">
              <a:rPr lang="en-CA" smtClean="0"/>
              <a:t>2025-07-20</a:t>
            </a:fld>
            <a:endParaRPr lang="en-CA"/>
          </a:p>
        </p:txBody>
      </p:sp>
      <p:sp>
        <p:nvSpPr>
          <p:cNvPr id="4" name="Footer Placeholder 3">
            <a:extLst>
              <a:ext uri="{FF2B5EF4-FFF2-40B4-BE49-F238E27FC236}">
                <a16:creationId xmlns:a16="http://schemas.microsoft.com/office/drawing/2014/main" id="{3E5B0199-4CD9-BEC2-7691-83599CB979B0}"/>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94BA6514-07B0-AA19-5045-20703CED888C}"/>
              </a:ext>
            </a:extLst>
          </p:cNvPr>
          <p:cNvSpPr>
            <a:spLocks noGrp="1"/>
          </p:cNvSpPr>
          <p:nvPr>
            <p:ph type="sldNum" sz="quarter" idx="12"/>
          </p:nvPr>
        </p:nvSpPr>
        <p:spPr/>
        <p:txBody>
          <a:bodyPr/>
          <a:lstStyle/>
          <a:p>
            <a:fld id="{F5ED142B-CE5D-4AE2-B4FC-8F5B34831D9C}" type="slidenum">
              <a:rPr lang="en-CA" smtClean="0"/>
              <a:t>‹#›</a:t>
            </a:fld>
            <a:endParaRPr lang="en-CA"/>
          </a:p>
        </p:txBody>
      </p:sp>
    </p:spTree>
    <p:extLst>
      <p:ext uri="{BB962C8B-B14F-4D97-AF65-F5344CB8AC3E}">
        <p14:creationId xmlns:p14="http://schemas.microsoft.com/office/powerpoint/2010/main" val="13470902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050EC8-2120-E82D-D66B-1F7B0DB72B9A}"/>
              </a:ext>
            </a:extLst>
          </p:cNvPr>
          <p:cNvSpPr>
            <a:spLocks noGrp="1"/>
          </p:cNvSpPr>
          <p:nvPr>
            <p:ph type="dt" sz="half" idx="10"/>
          </p:nvPr>
        </p:nvSpPr>
        <p:spPr/>
        <p:txBody>
          <a:bodyPr/>
          <a:lstStyle/>
          <a:p>
            <a:fld id="{2EE77FCC-F291-477D-9A5B-1C9DD23B6AC5}" type="datetimeFigureOut">
              <a:rPr lang="en-CA" smtClean="0"/>
              <a:t>2025-07-20</a:t>
            </a:fld>
            <a:endParaRPr lang="en-CA"/>
          </a:p>
        </p:txBody>
      </p:sp>
      <p:sp>
        <p:nvSpPr>
          <p:cNvPr id="3" name="Footer Placeholder 2">
            <a:extLst>
              <a:ext uri="{FF2B5EF4-FFF2-40B4-BE49-F238E27FC236}">
                <a16:creationId xmlns:a16="http://schemas.microsoft.com/office/drawing/2014/main" id="{AEB24887-BCE6-F435-C87E-C9415A657941}"/>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52A042FC-CCCB-0431-C6B2-EBA0760D8025}"/>
              </a:ext>
            </a:extLst>
          </p:cNvPr>
          <p:cNvSpPr>
            <a:spLocks noGrp="1"/>
          </p:cNvSpPr>
          <p:nvPr>
            <p:ph type="sldNum" sz="quarter" idx="12"/>
          </p:nvPr>
        </p:nvSpPr>
        <p:spPr/>
        <p:txBody>
          <a:bodyPr/>
          <a:lstStyle/>
          <a:p>
            <a:fld id="{F5ED142B-CE5D-4AE2-B4FC-8F5B34831D9C}" type="slidenum">
              <a:rPr lang="en-CA" smtClean="0"/>
              <a:t>‹#›</a:t>
            </a:fld>
            <a:endParaRPr lang="en-CA"/>
          </a:p>
        </p:txBody>
      </p:sp>
    </p:spTree>
    <p:extLst>
      <p:ext uri="{BB962C8B-B14F-4D97-AF65-F5344CB8AC3E}">
        <p14:creationId xmlns:p14="http://schemas.microsoft.com/office/powerpoint/2010/main" val="8007984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C5529-549D-5D5C-3200-4D5546C182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9E98A04D-4225-0AFA-5CA5-A4A1C7405B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B2CBFDB9-3346-11ED-34EC-BC6F039942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A34456-9C80-DA6F-0D65-CDEEF3433433}"/>
              </a:ext>
            </a:extLst>
          </p:cNvPr>
          <p:cNvSpPr>
            <a:spLocks noGrp="1"/>
          </p:cNvSpPr>
          <p:nvPr>
            <p:ph type="dt" sz="half" idx="10"/>
          </p:nvPr>
        </p:nvSpPr>
        <p:spPr/>
        <p:txBody>
          <a:bodyPr/>
          <a:lstStyle/>
          <a:p>
            <a:fld id="{2EE77FCC-F291-477D-9A5B-1C9DD23B6AC5}" type="datetimeFigureOut">
              <a:rPr lang="en-CA" smtClean="0"/>
              <a:t>2025-07-20</a:t>
            </a:fld>
            <a:endParaRPr lang="en-CA"/>
          </a:p>
        </p:txBody>
      </p:sp>
      <p:sp>
        <p:nvSpPr>
          <p:cNvPr id="6" name="Footer Placeholder 5">
            <a:extLst>
              <a:ext uri="{FF2B5EF4-FFF2-40B4-BE49-F238E27FC236}">
                <a16:creationId xmlns:a16="http://schemas.microsoft.com/office/drawing/2014/main" id="{80C15CED-33C2-BA5D-B7A5-2810D06D382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F06344C6-1B54-32FF-AE99-A724587A8C23}"/>
              </a:ext>
            </a:extLst>
          </p:cNvPr>
          <p:cNvSpPr>
            <a:spLocks noGrp="1"/>
          </p:cNvSpPr>
          <p:nvPr>
            <p:ph type="sldNum" sz="quarter" idx="12"/>
          </p:nvPr>
        </p:nvSpPr>
        <p:spPr/>
        <p:txBody>
          <a:bodyPr/>
          <a:lstStyle/>
          <a:p>
            <a:fld id="{F5ED142B-CE5D-4AE2-B4FC-8F5B34831D9C}" type="slidenum">
              <a:rPr lang="en-CA" smtClean="0"/>
              <a:t>‹#›</a:t>
            </a:fld>
            <a:endParaRPr lang="en-CA"/>
          </a:p>
        </p:txBody>
      </p:sp>
    </p:spTree>
    <p:extLst>
      <p:ext uri="{BB962C8B-B14F-4D97-AF65-F5344CB8AC3E}">
        <p14:creationId xmlns:p14="http://schemas.microsoft.com/office/powerpoint/2010/main" val="220892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46657-C7A5-82A6-A9A2-865FA69FA7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0B900593-8CC1-D535-B36D-04A2178DA6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4E8EACFC-2255-802A-EE64-EA7C06CB35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AD1282-CCD5-C15A-0694-F09F6A174CA9}"/>
              </a:ext>
            </a:extLst>
          </p:cNvPr>
          <p:cNvSpPr>
            <a:spLocks noGrp="1"/>
          </p:cNvSpPr>
          <p:nvPr>
            <p:ph type="dt" sz="half" idx="10"/>
          </p:nvPr>
        </p:nvSpPr>
        <p:spPr/>
        <p:txBody>
          <a:bodyPr/>
          <a:lstStyle/>
          <a:p>
            <a:fld id="{2EE77FCC-F291-477D-9A5B-1C9DD23B6AC5}" type="datetimeFigureOut">
              <a:rPr lang="en-CA" smtClean="0"/>
              <a:t>2025-07-20</a:t>
            </a:fld>
            <a:endParaRPr lang="en-CA"/>
          </a:p>
        </p:txBody>
      </p:sp>
      <p:sp>
        <p:nvSpPr>
          <p:cNvPr id="6" name="Footer Placeholder 5">
            <a:extLst>
              <a:ext uri="{FF2B5EF4-FFF2-40B4-BE49-F238E27FC236}">
                <a16:creationId xmlns:a16="http://schemas.microsoft.com/office/drawing/2014/main" id="{E08DF9B7-2BF8-58C0-92D0-E47BF3715AF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E8C6B45-EAD6-1952-C744-C4A847217160}"/>
              </a:ext>
            </a:extLst>
          </p:cNvPr>
          <p:cNvSpPr>
            <a:spLocks noGrp="1"/>
          </p:cNvSpPr>
          <p:nvPr>
            <p:ph type="sldNum" sz="quarter" idx="12"/>
          </p:nvPr>
        </p:nvSpPr>
        <p:spPr/>
        <p:txBody>
          <a:bodyPr/>
          <a:lstStyle/>
          <a:p>
            <a:fld id="{F5ED142B-CE5D-4AE2-B4FC-8F5B34831D9C}" type="slidenum">
              <a:rPr lang="en-CA" smtClean="0"/>
              <a:t>‹#›</a:t>
            </a:fld>
            <a:endParaRPr lang="en-CA"/>
          </a:p>
        </p:txBody>
      </p:sp>
    </p:spTree>
    <p:extLst>
      <p:ext uri="{BB962C8B-B14F-4D97-AF65-F5344CB8AC3E}">
        <p14:creationId xmlns:p14="http://schemas.microsoft.com/office/powerpoint/2010/main" val="3640884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169FEC-222B-D16A-1D67-D0E171356E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6E93EBC2-7D44-B6F6-7E86-A8F39BF347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75C714B-CA98-9D42-72B0-1E6AFBA23F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EE77FCC-F291-477D-9A5B-1C9DD23B6AC5}" type="datetimeFigureOut">
              <a:rPr lang="en-CA" smtClean="0"/>
              <a:t>2025-07-20</a:t>
            </a:fld>
            <a:endParaRPr lang="en-CA"/>
          </a:p>
        </p:txBody>
      </p:sp>
      <p:sp>
        <p:nvSpPr>
          <p:cNvPr id="5" name="Footer Placeholder 4">
            <a:extLst>
              <a:ext uri="{FF2B5EF4-FFF2-40B4-BE49-F238E27FC236}">
                <a16:creationId xmlns:a16="http://schemas.microsoft.com/office/drawing/2014/main" id="{AF8395FB-0C8D-47CA-EB31-211588C616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Slide Number Placeholder 5">
            <a:extLst>
              <a:ext uri="{FF2B5EF4-FFF2-40B4-BE49-F238E27FC236}">
                <a16:creationId xmlns:a16="http://schemas.microsoft.com/office/drawing/2014/main" id="{15CC1BDA-143E-D956-064A-84DC6D0590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5ED142B-CE5D-4AE2-B4FC-8F5B34831D9C}" type="slidenum">
              <a:rPr lang="en-CA" smtClean="0"/>
              <a:t>‹#›</a:t>
            </a:fld>
            <a:endParaRPr lang="en-CA"/>
          </a:p>
        </p:txBody>
      </p:sp>
    </p:spTree>
    <p:extLst>
      <p:ext uri="{BB962C8B-B14F-4D97-AF65-F5344CB8AC3E}">
        <p14:creationId xmlns:p14="http://schemas.microsoft.com/office/powerpoint/2010/main" val="32048773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2.jp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F695F69-7001-421E-98A8-E74156934A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attern of white electronic components&#10;&#10;AI-generated content may be incorrect.">
            <a:extLst>
              <a:ext uri="{FF2B5EF4-FFF2-40B4-BE49-F238E27FC236}">
                <a16:creationId xmlns:a16="http://schemas.microsoft.com/office/drawing/2014/main" id="{68186833-B09E-B9FE-7892-592FD02842D1}"/>
              </a:ext>
            </a:extLst>
          </p:cNvPr>
          <p:cNvPicPr>
            <a:picLocks noChangeAspect="1"/>
          </p:cNvPicPr>
          <p:nvPr/>
        </p:nvPicPr>
        <p:blipFill>
          <a:blip r:embed="rId2">
            <a:extLst>
              <a:ext uri="{28A0092B-C50C-407E-A947-70E740481C1C}">
                <a14:useLocalDpi xmlns:a14="http://schemas.microsoft.com/office/drawing/2010/main" val="0"/>
              </a:ext>
            </a:extLst>
          </a:blip>
          <a:srcRect t="6508" b="3492"/>
          <a:stretch>
            <a:fillRect/>
          </a:stretch>
        </p:blipFill>
        <p:spPr>
          <a:xfrm>
            <a:off x="6096010" y="10"/>
            <a:ext cx="6095999" cy="6857990"/>
          </a:xfrm>
          <a:custGeom>
            <a:avLst/>
            <a:gdLst/>
            <a:ahLst/>
            <a:cxnLst/>
            <a:rect l="l" t="t" r="r" b="b"/>
            <a:pathLst>
              <a:path w="6095999" h="6858000">
                <a:moveTo>
                  <a:pt x="0" y="0"/>
                </a:moveTo>
                <a:lnTo>
                  <a:pt x="6095999" y="0"/>
                </a:lnTo>
                <a:lnTo>
                  <a:pt x="6095999" y="6858000"/>
                </a:lnTo>
                <a:lnTo>
                  <a:pt x="0" y="6858000"/>
                </a:lnTo>
                <a:lnTo>
                  <a:pt x="0" y="6857999"/>
                </a:lnTo>
                <a:lnTo>
                  <a:pt x="4220980" y="6857999"/>
                </a:lnTo>
                <a:lnTo>
                  <a:pt x="4213164" y="6851010"/>
                </a:lnTo>
                <a:cubicBezTo>
                  <a:pt x="4181666" y="6825777"/>
                  <a:pt x="4066661" y="6744343"/>
                  <a:pt x="4062999" y="6737842"/>
                </a:cubicBezTo>
                <a:cubicBezTo>
                  <a:pt x="4024279" y="6693220"/>
                  <a:pt x="4060463" y="6731339"/>
                  <a:pt x="3994350" y="6686435"/>
                </a:cubicBezTo>
                <a:cubicBezTo>
                  <a:pt x="3947033" y="6670674"/>
                  <a:pt x="3899856" y="6566625"/>
                  <a:pt x="3859426" y="6512643"/>
                </a:cubicBezTo>
                <a:cubicBezTo>
                  <a:pt x="3843619" y="6494605"/>
                  <a:pt x="3819111" y="6476220"/>
                  <a:pt x="3795266" y="6469055"/>
                </a:cubicBezTo>
                <a:cubicBezTo>
                  <a:pt x="3772240" y="6479507"/>
                  <a:pt x="3769424" y="6446115"/>
                  <a:pt x="3752228" y="6440526"/>
                </a:cubicBezTo>
                <a:cubicBezTo>
                  <a:pt x="3742060" y="6447641"/>
                  <a:pt x="3719048" y="6424775"/>
                  <a:pt x="3716355" y="6414007"/>
                </a:cubicBezTo>
                <a:cubicBezTo>
                  <a:pt x="3729286" y="6392352"/>
                  <a:pt x="3629924" y="6387100"/>
                  <a:pt x="3629916" y="6370687"/>
                </a:cubicBezTo>
                <a:cubicBezTo>
                  <a:pt x="3600280" y="6362353"/>
                  <a:pt x="3495200" y="6368444"/>
                  <a:pt x="3479034" y="6339494"/>
                </a:cubicBezTo>
                <a:cubicBezTo>
                  <a:pt x="3420435" y="6317314"/>
                  <a:pt x="3345614" y="6290932"/>
                  <a:pt x="3319627" y="6285893"/>
                </a:cubicBezTo>
                <a:cubicBezTo>
                  <a:pt x="3282294" y="6327705"/>
                  <a:pt x="3185936" y="6185255"/>
                  <a:pt x="3075494" y="6164273"/>
                </a:cubicBezTo>
                <a:cubicBezTo>
                  <a:pt x="3059427" y="6166243"/>
                  <a:pt x="3051440" y="6164859"/>
                  <a:pt x="3050019" y="6153683"/>
                </a:cubicBezTo>
                <a:cubicBezTo>
                  <a:pt x="3016030" y="6146243"/>
                  <a:pt x="2991340" y="6114870"/>
                  <a:pt x="2963636" y="6123708"/>
                </a:cubicBezTo>
                <a:cubicBezTo>
                  <a:pt x="2928425" y="6105855"/>
                  <a:pt x="2947049" y="6092097"/>
                  <a:pt x="2914912" y="6078439"/>
                </a:cubicBezTo>
                <a:lnTo>
                  <a:pt x="2770812" y="6041758"/>
                </a:lnTo>
                <a:cubicBezTo>
                  <a:pt x="2750466" y="6034724"/>
                  <a:pt x="2729222" y="6014032"/>
                  <a:pt x="2708585" y="6007728"/>
                </a:cubicBezTo>
                <a:lnTo>
                  <a:pt x="2687072" y="6003931"/>
                </a:lnTo>
                <a:lnTo>
                  <a:pt x="2674457" y="5991515"/>
                </a:lnTo>
                <a:cubicBezTo>
                  <a:pt x="2668773" y="5988707"/>
                  <a:pt x="2661696" y="5988167"/>
                  <a:pt x="2652298" y="5991525"/>
                </a:cubicBezTo>
                <a:cubicBezTo>
                  <a:pt x="2634345" y="5986939"/>
                  <a:pt x="2583809" y="5969299"/>
                  <a:pt x="2566743" y="5963996"/>
                </a:cubicBezTo>
                <a:lnTo>
                  <a:pt x="2549903" y="5959709"/>
                </a:lnTo>
                <a:lnTo>
                  <a:pt x="2542177" y="5951723"/>
                </a:lnTo>
                <a:cubicBezTo>
                  <a:pt x="2529898" y="5945994"/>
                  <a:pt x="2498812" y="5935402"/>
                  <a:pt x="2476225" y="5925338"/>
                </a:cubicBezTo>
                <a:cubicBezTo>
                  <a:pt x="2457810" y="5911056"/>
                  <a:pt x="2433846" y="5899348"/>
                  <a:pt x="2406656" y="5891344"/>
                </a:cubicBezTo>
                <a:cubicBezTo>
                  <a:pt x="2400991" y="5896275"/>
                  <a:pt x="2393612" y="5885783"/>
                  <a:pt x="2389160" y="5883030"/>
                </a:cubicBezTo>
                <a:cubicBezTo>
                  <a:pt x="2387458" y="5886701"/>
                  <a:pt x="2375233" y="5885881"/>
                  <a:pt x="2372540" y="5881920"/>
                </a:cubicBezTo>
                <a:cubicBezTo>
                  <a:pt x="2293168" y="5849488"/>
                  <a:pt x="2325743" y="5894734"/>
                  <a:pt x="2283811" y="5862541"/>
                </a:cubicBezTo>
                <a:cubicBezTo>
                  <a:pt x="2275730" y="5859531"/>
                  <a:pt x="2268484" y="5859925"/>
                  <a:pt x="2261759" y="5861764"/>
                </a:cubicBezTo>
                <a:lnTo>
                  <a:pt x="2219265" y="5849327"/>
                </a:lnTo>
                <a:cubicBezTo>
                  <a:pt x="2203078" y="5842651"/>
                  <a:pt x="2185672" y="5837119"/>
                  <a:pt x="2167456" y="5832891"/>
                </a:cubicBezTo>
                <a:cubicBezTo>
                  <a:pt x="2161387" y="5839963"/>
                  <a:pt x="2149583" y="5826532"/>
                  <a:pt x="2143288" y="5823218"/>
                </a:cubicBezTo>
                <a:cubicBezTo>
                  <a:pt x="2141966" y="5828274"/>
                  <a:pt x="2126227" y="5828196"/>
                  <a:pt x="2121889" y="5823116"/>
                </a:cubicBezTo>
                <a:cubicBezTo>
                  <a:pt x="2013448" y="5786297"/>
                  <a:pt x="2065303" y="5844161"/>
                  <a:pt x="2004548" y="5804552"/>
                </a:cubicBezTo>
                <a:cubicBezTo>
                  <a:pt x="1993575" y="5801194"/>
                  <a:pt x="1984449" y="5802325"/>
                  <a:pt x="1976317" y="5805346"/>
                </a:cubicBezTo>
                <a:lnTo>
                  <a:pt x="1960968" y="5813703"/>
                </a:lnTo>
                <a:lnTo>
                  <a:pt x="1951886" y="5808313"/>
                </a:lnTo>
                <a:cubicBezTo>
                  <a:pt x="1914205" y="5801767"/>
                  <a:pt x="1900427" y="5810657"/>
                  <a:pt x="1881129" y="5796205"/>
                </a:cubicBezTo>
                <a:cubicBezTo>
                  <a:pt x="1847467" y="5788576"/>
                  <a:pt x="1808824" y="5783942"/>
                  <a:pt x="1778393" y="5776687"/>
                </a:cubicBezTo>
                <a:cubicBezTo>
                  <a:pt x="1764338" y="5756704"/>
                  <a:pt x="1721542" y="5761928"/>
                  <a:pt x="1698544" y="5752677"/>
                </a:cubicBezTo>
                <a:cubicBezTo>
                  <a:pt x="1688689" y="5744367"/>
                  <a:pt x="1680710" y="5741898"/>
                  <a:pt x="1667763" y="5746936"/>
                </a:cubicBezTo>
                <a:cubicBezTo>
                  <a:pt x="1622782" y="5706970"/>
                  <a:pt x="1636232" y="5740258"/>
                  <a:pt x="1589890" y="5720079"/>
                </a:cubicBezTo>
                <a:cubicBezTo>
                  <a:pt x="1550522" y="5700408"/>
                  <a:pt x="1504390" y="5684235"/>
                  <a:pt x="1470745" y="5647268"/>
                </a:cubicBezTo>
                <a:cubicBezTo>
                  <a:pt x="1465307" y="5637473"/>
                  <a:pt x="1447590" y="5631171"/>
                  <a:pt x="1431171" y="5633192"/>
                </a:cubicBezTo>
                <a:cubicBezTo>
                  <a:pt x="1428344" y="5633540"/>
                  <a:pt x="1425665" y="5634127"/>
                  <a:pt x="1423215" y="5634934"/>
                </a:cubicBezTo>
                <a:cubicBezTo>
                  <a:pt x="1404063" y="5609561"/>
                  <a:pt x="1384477" y="5616951"/>
                  <a:pt x="1377158" y="5600720"/>
                </a:cubicBezTo>
                <a:cubicBezTo>
                  <a:pt x="1337416" y="5587406"/>
                  <a:pt x="1299119" y="5594952"/>
                  <a:pt x="1292001" y="5580595"/>
                </a:cubicBezTo>
                <a:cubicBezTo>
                  <a:pt x="1270404" y="5577445"/>
                  <a:pt x="1236263" y="5586393"/>
                  <a:pt x="1224877" y="5570207"/>
                </a:cubicBezTo>
                <a:cubicBezTo>
                  <a:pt x="1218892" y="5580643"/>
                  <a:pt x="1203320" y="5557444"/>
                  <a:pt x="1188481" y="5562311"/>
                </a:cubicBezTo>
                <a:cubicBezTo>
                  <a:pt x="1177571" y="5566931"/>
                  <a:pt x="1170302" y="5560971"/>
                  <a:pt x="1160620" y="5558862"/>
                </a:cubicBezTo>
                <a:cubicBezTo>
                  <a:pt x="1146504" y="5561577"/>
                  <a:pt x="1106544" y="5545833"/>
                  <a:pt x="1097113" y="5537725"/>
                </a:cubicBezTo>
                <a:cubicBezTo>
                  <a:pt x="1076260" y="5511528"/>
                  <a:pt x="1012618" y="5517876"/>
                  <a:pt x="994944" y="5497522"/>
                </a:cubicBezTo>
                <a:cubicBezTo>
                  <a:pt x="987638" y="5493756"/>
                  <a:pt x="980141" y="5491480"/>
                  <a:pt x="972567" y="5490138"/>
                </a:cubicBezTo>
                <a:lnTo>
                  <a:pt x="927036" y="5488921"/>
                </a:lnTo>
                <a:lnTo>
                  <a:pt x="905198" y="5488488"/>
                </a:lnTo>
                <a:cubicBezTo>
                  <a:pt x="920127" y="5466532"/>
                  <a:pt x="847550" y="5479119"/>
                  <a:pt x="871473" y="5463326"/>
                </a:cubicBezTo>
                <a:cubicBezTo>
                  <a:pt x="835241" y="5455796"/>
                  <a:pt x="824844" y="5441869"/>
                  <a:pt x="787335" y="5431076"/>
                </a:cubicBezTo>
                <a:lnTo>
                  <a:pt x="646418" y="5398569"/>
                </a:lnTo>
                <a:cubicBezTo>
                  <a:pt x="594533" y="5378172"/>
                  <a:pt x="569175" y="5376706"/>
                  <a:pt x="522316" y="5365133"/>
                </a:cubicBezTo>
                <a:cubicBezTo>
                  <a:pt x="485699" y="5316148"/>
                  <a:pt x="451396" y="5327743"/>
                  <a:pt x="425051" y="5295085"/>
                </a:cubicBezTo>
                <a:cubicBezTo>
                  <a:pt x="373115" y="5280721"/>
                  <a:pt x="376598" y="5265782"/>
                  <a:pt x="318461" y="5265657"/>
                </a:cubicBezTo>
                <a:lnTo>
                  <a:pt x="266536" y="5232252"/>
                </a:lnTo>
                <a:cubicBezTo>
                  <a:pt x="254867" y="5225616"/>
                  <a:pt x="251642" y="5227516"/>
                  <a:pt x="248444" y="5225838"/>
                </a:cubicBezTo>
                <a:lnTo>
                  <a:pt x="247345" y="5222181"/>
                </a:lnTo>
                <a:lnTo>
                  <a:pt x="237345" y="5217023"/>
                </a:lnTo>
                <a:lnTo>
                  <a:pt x="219603" y="5204977"/>
                </a:lnTo>
                <a:lnTo>
                  <a:pt x="214443" y="5204489"/>
                </a:lnTo>
                <a:lnTo>
                  <a:pt x="184816" y="5189073"/>
                </a:lnTo>
                <a:lnTo>
                  <a:pt x="183534" y="5189699"/>
                </a:lnTo>
                <a:cubicBezTo>
                  <a:pt x="179981" y="5190754"/>
                  <a:pt x="176085" y="5190869"/>
                  <a:pt x="171363" y="5189023"/>
                </a:cubicBezTo>
                <a:cubicBezTo>
                  <a:pt x="165797" y="5204157"/>
                  <a:pt x="163531" y="5192594"/>
                  <a:pt x="150096" y="5185813"/>
                </a:cubicBezTo>
                <a:lnTo>
                  <a:pt x="59253" y="5172817"/>
                </a:lnTo>
                <a:lnTo>
                  <a:pt x="52526" y="5170052"/>
                </a:lnTo>
                <a:lnTo>
                  <a:pt x="52188" y="5170183"/>
                </a:lnTo>
                <a:cubicBezTo>
                  <a:pt x="50293" y="5169980"/>
                  <a:pt x="47917" y="5169219"/>
                  <a:pt x="44687" y="5167637"/>
                </a:cubicBezTo>
                <a:lnTo>
                  <a:pt x="40261" y="5165012"/>
                </a:lnTo>
                <a:lnTo>
                  <a:pt x="27209" y="5159648"/>
                </a:lnTo>
                <a:lnTo>
                  <a:pt x="21368" y="5159036"/>
                </a:lnTo>
                <a:lnTo>
                  <a:pt x="0" y="5158850"/>
                </a:lnTo>
                <a:close/>
              </a:path>
            </a:pathLst>
          </a:custGeom>
        </p:spPr>
      </p:pic>
      <p:sp>
        <p:nvSpPr>
          <p:cNvPr id="2" name="Title 1">
            <a:extLst>
              <a:ext uri="{FF2B5EF4-FFF2-40B4-BE49-F238E27FC236}">
                <a16:creationId xmlns:a16="http://schemas.microsoft.com/office/drawing/2014/main" id="{32A5B68B-CEB2-A781-654A-856CAD829A13}"/>
              </a:ext>
            </a:extLst>
          </p:cNvPr>
          <p:cNvSpPr>
            <a:spLocks noGrp="1"/>
          </p:cNvSpPr>
          <p:nvPr>
            <p:ph type="ctrTitle"/>
          </p:nvPr>
        </p:nvSpPr>
        <p:spPr>
          <a:xfrm>
            <a:off x="599818" y="5234320"/>
            <a:ext cx="6931319" cy="752217"/>
          </a:xfrm>
        </p:spPr>
        <p:txBody>
          <a:bodyPr anchor="b">
            <a:normAutofit/>
          </a:bodyPr>
          <a:lstStyle/>
          <a:p>
            <a:pPr algn="l"/>
            <a:r>
              <a:rPr lang="en-US" sz="3600">
                <a:solidFill>
                  <a:schemeClr val="tx1">
                    <a:lumMod val="85000"/>
                    <a:lumOff val="15000"/>
                  </a:schemeClr>
                </a:solidFill>
              </a:rPr>
              <a:t>Introduction to Micro-controllers</a:t>
            </a:r>
            <a:endParaRPr lang="en-CA" sz="3600">
              <a:solidFill>
                <a:schemeClr val="tx1">
                  <a:lumMod val="85000"/>
                  <a:lumOff val="15000"/>
                </a:schemeClr>
              </a:solidFill>
            </a:endParaRPr>
          </a:p>
        </p:txBody>
      </p:sp>
      <p:pic>
        <p:nvPicPr>
          <p:cNvPr id="6" name="Picture 5" descr="A pattern of white electronic components&#10;&#10;AI-generated content may be incorrect.">
            <a:extLst>
              <a:ext uri="{FF2B5EF4-FFF2-40B4-BE49-F238E27FC236}">
                <a16:creationId xmlns:a16="http://schemas.microsoft.com/office/drawing/2014/main" id="{C138BF4D-B347-3337-7F3E-451B868D0DE6}"/>
              </a:ext>
            </a:extLst>
          </p:cNvPr>
          <p:cNvPicPr>
            <a:picLocks noChangeAspect="1"/>
          </p:cNvPicPr>
          <p:nvPr/>
        </p:nvPicPr>
        <p:blipFill>
          <a:blip r:embed="rId2">
            <a:extLst>
              <a:ext uri="{28A0092B-C50C-407E-A947-70E740481C1C}">
                <a14:useLocalDpi xmlns:a14="http://schemas.microsoft.com/office/drawing/2010/main" val="0"/>
              </a:ext>
            </a:extLst>
          </a:blip>
          <a:srcRect t="18060" r="1" b="15046"/>
          <a:stretch>
            <a:fillRect/>
          </a:stretch>
        </p:blipFill>
        <p:spPr>
          <a:xfrm>
            <a:off x="-5388" y="10"/>
            <a:ext cx="6169518" cy="5158840"/>
          </a:xfrm>
          <a:custGeom>
            <a:avLst/>
            <a:gdLst/>
            <a:ahLst/>
            <a:cxnLst/>
            <a:rect l="l" t="t" r="r" b="b"/>
            <a:pathLst>
              <a:path w="6096000" h="5158850">
                <a:moveTo>
                  <a:pt x="0" y="0"/>
                </a:moveTo>
                <a:lnTo>
                  <a:pt x="6096000" y="0"/>
                </a:lnTo>
                <a:lnTo>
                  <a:pt x="6096000" y="5158850"/>
                </a:lnTo>
                <a:lnTo>
                  <a:pt x="5957305" y="5157644"/>
                </a:lnTo>
                <a:cubicBezTo>
                  <a:pt x="5920540" y="5151975"/>
                  <a:pt x="5887096" y="5153588"/>
                  <a:pt x="5857259" y="5143603"/>
                </a:cubicBezTo>
                <a:cubicBezTo>
                  <a:pt x="5843335" y="5146861"/>
                  <a:pt x="5830921" y="5147051"/>
                  <a:pt x="5821375" y="5137142"/>
                </a:cubicBezTo>
                <a:cubicBezTo>
                  <a:pt x="5786501" y="5134144"/>
                  <a:pt x="5775399" y="5144200"/>
                  <a:pt x="5755916" y="5131695"/>
                </a:cubicBezTo>
                <a:cubicBezTo>
                  <a:pt x="5732132" y="5146996"/>
                  <a:pt x="5732735" y="5139753"/>
                  <a:pt x="5725007" y="5132964"/>
                </a:cubicBezTo>
                <a:lnTo>
                  <a:pt x="5723810" y="5132374"/>
                </a:lnTo>
                <a:lnTo>
                  <a:pt x="5720531" y="5134578"/>
                </a:lnTo>
                <a:lnTo>
                  <a:pt x="5714795" y="5134902"/>
                </a:lnTo>
                <a:lnTo>
                  <a:pt x="5700142" y="5131655"/>
                </a:lnTo>
                <a:lnTo>
                  <a:pt x="5694799" y="5129754"/>
                </a:lnTo>
                <a:cubicBezTo>
                  <a:pt x="5691058" y="5128696"/>
                  <a:pt x="5688491" y="5128320"/>
                  <a:pt x="5686627" y="5128420"/>
                </a:cubicBezTo>
                <a:lnTo>
                  <a:pt x="5686371" y="5128603"/>
                </a:lnTo>
                <a:lnTo>
                  <a:pt x="5678819" y="5126929"/>
                </a:lnTo>
                <a:cubicBezTo>
                  <a:pt x="5666199" y="5123608"/>
                  <a:pt x="5654035" y="5119908"/>
                  <a:pt x="5642547" y="5116000"/>
                </a:cubicBezTo>
                <a:cubicBezTo>
                  <a:pt x="5629445" y="5126457"/>
                  <a:pt x="5588783" y="5104807"/>
                  <a:pt x="5587979" y="5128480"/>
                </a:cubicBezTo>
                <a:cubicBezTo>
                  <a:pt x="5572317" y="5123886"/>
                  <a:pt x="5564904" y="5112774"/>
                  <a:pt x="5566635" y="5128675"/>
                </a:cubicBezTo>
                <a:cubicBezTo>
                  <a:pt x="5561375" y="5127594"/>
                  <a:pt x="5557787" y="5128327"/>
                  <a:pt x="5554953" y="5129937"/>
                </a:cubicBezTo>
                <a:lnTo>
                  <a:pt x="5554039" y="5130763"/>
                </a:lnTo>
                <a:lnTo>
                  <a:pt x="5514254" y="5120517"/>
                </a:lnTo>
                <a:lnTo>
                  <a:pt x="5492156" y="5111382"/>
                </a:lnTo>
                <a:lnTo>
                  <a:pt x="5480446" y="5107855"/>
                </a:lnTo>
                <a:lnTo>
                  <a:pt x="5477744" y="5104402"/>
                </a:lnTo>
                <a:cubicBezTo>
                  <a:pt x="5474490" y="5102038"/>
                  <a:pt x="5469391" y="5100405"/>
                  <a:pt x="5460150" y="5100442"/>
                </a:cubicBezTo>
                <a:lnTo>
                  <a:pt x="5457901" y="5100914"/>
                </a:lnTo>
                <a:lnTo>
                  <a:pt x="5444243" y="5094201"/>
                </a:lnTo>
                <a:cubicBezTo>
                  <a:pt x="5439994" y="5091441"/>
                  <a:pt x="5436419" y="5088231"/>
                  <a:pt x="5433825" y="5084410"/>
                </a:cubicBezTo>
                <a:cubicBezTo>
                  <a:pt x="5379443" y="5093528"/>
                  <a:pt x="5336110" y="5069767"/>
                  <a:pt x="5280996" y="5063773"/>
                </a:cubicBezTo>
                <a:cubicBezTo>
                  <a:pt x="5250806" y="5055129"/>
                  <a:pt x="5168599" y="5059471"/>
                  <a:pt x="5161582" y="5030966"/>
                </a:cubicBezTo>
                <a:cubicBezTo>
                  <a:pt x="5121870" y="5022662"/>
                  <a:pt x="5095637" y="5020496"/>
                  <a:pt x="5042717" y="5013952"/>
                </a:cubicBezTo>
                <a:cubicBezTo>
                  <a:pt x="4991136" y="4983679"/>
                  <a:pt x="4902283" y="4990567"/>
                  <a:pt x="4840514" y="4970468"/>
                </a:cubicBezTo>
                <a:cubicBezTo>
                  <a:pt x="4799904" y="4987615"/>
                  <a:pt x="4824087" y="4969531"/>
                  <a:pt x="4786778" y="4967817"/>
                </a:cubicBezTo>
                <a:cubicBezTo>
                  <a:pt x="4801901" y="4948343"/>
                  <a:pt x="4739845" y="4972374"/>
                  <a:pt x="4743741" y="4948216"/>
                </a:cubicBezTo>
                <a:cubicBezTo>
                  <a:pt x="4736829" y="4948670"/>
                  <a:pt x="4730010" y="4949869"/>
                  <a:pt x="4723136" y="4951257"/>
                </a:cubicBezTo>
                <a:lnTo>
                  <a:pt x="4719535" y="4951970"/>
                </a:lnTo>
                <a:lnTo>
                  <a:pt x="4706143" y="4950704"/>
                </a:lnTo>
                <a:lnTo>
                  <a:pt x="4701098" y="4955500"/>
                </a:lnTo>
                <a:lnTo>
                  <a:pt x="4680034" y="4957289"/>
                </a:lnTo>
                <a:cubicBezTo>
                  <a:pt x="4672339" y="4957161"/>
                  <a:pt x="4664292" y="4956094"/>
                  <a:pt x="4655741" y="4953520"/>
                </a:cubicBezTo>
                <a:cubicBezTo>
                  <a:pt x="4636359" y="4940479"/>
                  <a:pt x="4599701" y="4946454"/>
                  <a:pt x="4569298" y="4940691"/>
                </a:cubicBezTo>
                <a:lnTo>
                  <a:pt x="4555978" y="4935439"/>
                </a:lnTo>
                <a:lnTo>
                  <a:pt x="4508950" y="4932725"/>
                </a:lnTo>
                <a:cubicBezTo>
                  <a:pt x="4495669" y="4931511"/>
                  <a:pt x="4482007" y="4929765"/>
                  <a:pt x="4467838" y="4927057"/>
                </a:cubicBezTo>
                <a:lnTo>
                  <a:pt x="4441949" y="4920349"/>
                </a:lnTo>
                <a:lnTo>
                  <a:pt x="4394719" y="4912853"/>
                </a:lnTo>
                <a:lnTo>
                  <a:pt x="4356810" y="4916186"/>
                </a:lnTo>
                <a:lnTo>
                  <a:pt x="4222145" y="4920166"/>
                </a:lnTo>
                <a:cubicBezTo>
                  <a:pt x="4202488" y="4924963"/>
                  <a:pt x="4184742" y="4944595"/>
                  <a:pt x="4160481" y="4934555"/>
                </a:cubicBezTo>
                <a:cubicBezTo>
                  <a:pt x="4165854" y="4945670"/>
                  <a:pt x="4131661" y="4931019"/>
                  <a:pt x="4124879" y="4940397"/>
                </a:cubicBezTo>
                <a:cubicBezTo>
                  <a:pt x="4120895" y="4948198"/>
                  <a:pt x="4109593" y="4945570"/>
                  <a:pt x="4100114" y="4947117"/>
                </a:cubicBezTo>
                <a:cubicBezTo>
                  <a:pt x="4091835" y="4954382"/>
                  <a:pt x="4045978" y="4954676"/>
                  <a:pt x="4030957" y="4950944"/>
                </a:cubicBezTo>
                <a:cubicBezTo>
                  <a:pt x="3989825" y="4935537"/>
                  <a:pt x="3946860" y="4963196"/>
                  <a:pt x="3913764" y="4951738"/>
                </a:cubicBezTo>
                <a:cubicBezTo>
                  <a:pt x="3904534" y="4951024"/>
                  <a:pt x="3896577" y="4951663"/>
                  <a:pt x="3889457" y="4953140"/>
                </a:cubicBezTo>
                <a:lnTo>
                  <a:pt x="3871115" y="4959252"/>
                </a:lnTo>
                <a:lnTo>
                  <a:pt x="3869086" y="4964946"/>
                </a:lnTo>
                <a:lnTo>
                  <a:pt x="3856124" y="4966504"/>
                </a:lnTo>
                <a:lnTo>
                  <a:pt x="3835967" y="4975175"/>
                </a:lnTo>
                <a:cubicBezTo>
                  <a:pt x="3826465" y="4950975"/>
                  <a:pt x="3782586" y="4987146"/>
                  <a:pt x="3785910" y="4965148"/>
                </a:cubicBezTo>
                <a:cubicBezTo>
                  <a:pt x="3750785" y="4971249"/>
                  <a:pt x="3699033" y="4952693"/>
                  <a:pt x="3671085" y="4977741"/>
                </a:cubicBezTo>
                <a:cubicBezTo>
                  <a:pt x="3621255" y="4982620"/>
                  <a:pt x="3562637" y="4994206"/>
                  <a:pt x="3486928" y="4994420"/>
                </a:cubicBezTo>
                <a:cubicBezTo>
                  <a:pt x="3446030" y="4994640"/>
                  <a:pt x="3343460" y="4976299"/>
                  <a:pt x="3280956" y="4975036"/>
                </a:cubicBezTo>
                <a:cubicBezTo>
                  <a:pt x="3227193" y="4980695"/>
                  <a:pt x="3256481" y="4973778"/>
                  <a:pt x="3211563" y="4993919"/>
                </a:cubicBezTo>
                <a:cubicBezTo>
                  <a:pt x="3207119" y="4990757"/>
                  <a:pt x="3170070" y="4988394"/>
                  <a:pt x="3164681" y="4986606"/>
                </a:cubicBezTo>
                <a:lnTo>
                  <a:pt x="3127171" y="4979411"/>
                </a:lnTo>
                <a:lnTo>
                  <a:pt x="3096889" y="4976795"/>
                </a:lnTo>
                <a:cubicBezTo>
                  <a:pt x="3088441" y="4978753"/>
                  <a:pt x="3082883" y="4978233"/>
                  <a:pt x="3078620" y="4976620"/>
                </a:cubicBezTo>
                <a:lnTo>
                  <a:pt x="3074275" y="4973840"/>
                </a:lnTo>
                <a:lnTo>
                  <a:pt x="3036436" y="4968613"/>
                </a:lnTo>
                <a:lnTo>
                  <a:pt x="3031995" y="4969990"/>
                </a:lnTo>
                <a:lnTo>
                  <a:pt x="2994028" y="4967956"/>
                </a:lnTo>
                <a:cubicBezTo>
                  <a:pt x="2992299" y="4970105"/>
                  <a:pt x="2989407" y="4971561"/>
                  <a:pt x="2984001" y="4971609"/>
                </a:cubicBezTo>
                <a:cubicBezTo>
                  <a:pt x="2994191" y="4986644"/>
                  <a:pt x="2981386" y="4977427"/>
                  <a:pt x="2964542" y="4976237"/>
                </a:cubicBezTo>
                <a:cubicBezTo>
                  <a:pt x="2976613" y="4999323"/>
                  <a:pt x="2927627" y="4986817"/>
                  <a:pt x="2921274" y="4999668"/>
                </a:cubicBezTo>
                <a:cubicBezTo>
                  <a:pt x="2908629" y="4998274"/>
                  <a:pt x="2895476" y="4997220"/>
                  <a:pt x="2882111" y="4996632"/>
                </a:cubicBezTo>
                <a:lnTo>
                  <a:pt x="2874282" y="4996582"/>
                </a:lnTo>
                <a:cubicBezTo>
                  <a:pt x="2874237" y="4996658"/>
                  <a:pt x="2874193" y="4996735"/>
                  <a:pt x="2874147" y="4996812"/>
                </a:cubicBezTo>
                <a:cubicBezTo>
                  <a:pt x="2872492" y="4997296"/>
                  <a:pt x="2869935" y="4997466"/>
                  <a:pt x="2865932" y="4997221"/>
                </a:cubicBezTo>
                <a:lnTo>
                  <a:pt x="2860008" y="4996489"/>
                </a:lnTo>
                <a:lnTo>
                  <a:pt x="2844819" y="4996392"/>
                </a:lnTo>
                <a:lnTo>
                  <a:pt x="2839735" y="4997900"/>
                </a:lnTo>
                <a:lnTo>
                  <a:pt x="2837922" y="5000718"/>
                </a:lnTo>
                <a:lnTo>
                  <a:pt x="2836507" y="5000394"/>
                </a:lnTo>
                <a:cubicBezTo>
                  <a:pt x="2825749" y="4995427"/>
                  <a:pt x="2822382" y="4988291"/>
                  <a:pt x="2808859" y="5008050"/>
                </a:cubicBezTo>
                <a:cubicBezTo>
                  <a:pt x="2784233" y="4999995"/>
                  <a:pt x="2779499" y="5012041"/>
                  <a:pt x="2745907" y="5016391"/>
                </a:cubicBezTo>
                <a:cubicBezTo>
                  <a:pt x="2731796" y="5008784"/>
                  <a:pt x="2720518" y="5011549"/>
                  <a:pt x="2709519" y="5017601"/>
                </a:cubicBezTo>
                <a:cubicBezTo>
                  <a:pt x="2676766" y="5014138"/>
                  <a:pt x="2646981" y="5022656"/>
                  <a:pt x="2610212" y="5024813"/>
                </a:cubicBezTo>
                <a:cubicBezTo>
                  <a:pt x="2570359" y="5014992"/>
                  <a:pt x="2550109" y="5032793"/>
                  <a:pt x="2510814" y="5035020"/>
                </a:cubicBezTo>
                <a:cubicBezTo>
                  <a:pt x="2476639" y="5017991"/>
                  <a:pt x="2482834" y="5049980"/>
                  <a:pt x="2462736" y="5056754"/>
                </a:cubicBezTo>
                <a:lnTo>
                  <a:pt x="2457050" y="5057379"/>
                </a:lnTo>
                <a:lnTo>
                  <a:pt x="2442184" y="5054901"/>
                </a:lnTo>
                <a:lnTo>
                  <a:pt x="2436703" y="5053277"/>
                </a:lnTo>
                <a:cubicBezTo>
                  <a:pt x="2432888" y="5052418"/>
                  <a:pt x="2430299" y="5052175"/>
                  <a:pt x="2428451" y="5052373"/>
                </a:cubicBezTo>
                <a:lnTo>
                  <a:pt x="2420551" y="5051292"/>
                </a:lnTo>
                <a:cubicBezTo>
                  <a:pt x="2407700" y="5048633"/>
                  <a:pt x="2395274" y="5045570"/>
                  <a:pt x="2383501" y="5042264"/>
                </a:cubicBezTo>
                <a:cubicBezTo>
                  <a:pt x="2362992" y="5043848"/>
                  <a:pt x="2317884" y="5059023"/>
                  <a:pt x="2297493" y="5060796"/>
                </a:cubicBezTo>
                <a:lnTo>
                  <a:pt x="2261156" y="5052905"/>
                </a:lnTo>
                <a:lnTo>
                  <a:pt x="2200581" y="5036274"/>
                </a:lnTo>
                <a:lnTo>
                  <a:pt x="2198380" y="5036861"/>
                </a:lnTo>
                <a:lnTo>
                  <a:pt x="2116066" y="5030866"/>
                </a:lnTo>
                <a:cubicBezTo>
                  <a:pt x="2111600" y="5028328"/>
                  <a:pt x="2059664" y="5017338"/>
                  <a:pt x="2056754" y="5013653"/>
                </a:cubicBezTo>
                <a:cubicBezTo>
                  <a:pt x="2003393" y="5025622"/>
                  <a:pt x="1998298" y="5020073"/>
                  <a:pt x="1942916" y="5016969"/>
                </a:cubicBezTo>
                <a:cubicBezTo>
                  <a:pt x="1882138" y="5005950"/>
                  <a:pt x="1836966" y="4987831"/>
                  <a:pt x="1796717" y="4981610"/>
                </a:cubicBezTo>
                <a:cubicBezTo>
                  <a:pt x="1724075" y="4970499"/>
                  <a:pt x="1636218" y="4947449"/>
                  <a:pt x="1583222" y="4942334"/>
                </a:cubicBezTo>
                <a:cubicBezTo>
                  <a:pt x="1544265" y="4961611"/>
                  <a:pt x="1556109" y="4938719"/>
                  <a:pt x="1518821" y="4938963"/>
                </a:cubicBezTo>
                <a:cubicBezTo>
                  <a:pt x="1497291" y="4936197"/>
                  <a:pt x="1483221" y="4927794"/>
                  <a:pt x="1471837" y="4925740"/>
                </a:cubicBezTo>
                <a:lnTo>
                  <a:pt x="1450515" y="4926642"/>
                </a:lnTo>
                <a:lnTo>
                  <a:pt x="1437078" y="4926078"/>
                </a:lnTo>
                <a:lnTo>
                  <a:pt x="1432462" y="4931139"/>
                </a:lnTo>
                <a:lnTo>
                  <a:pt x="1411645" y="4934032"/>
                </a:lnTo>
                <a:cubicBezTo>
                  <a:pt x="1384856" y="4931153"/>
                  <a:pt x="1306656" y="4918434"/>
                  <a:pt x="1271729" y="4913863"/>
                </a:cubicBezTo>
                <a:cubicBezTo>
                  <a:pt x="1258697" y="4907976"/>
                  <a:pt x="1213546" y="4901042"/>
                  <a:pt x="1202076" y="4906608"/>
                </a:cubicBezTo>
                <a:cubicBezTo>
                  <a:pt x="1192059" y="4906580"/>
                  <a:pt x="1182171" y="4902320"/>
                  <a:pt x="1174670" y="4909064"/>
                </a:cubicBezTo>
                <a:cubicBezTo>
                  <a:pt x="1163701" y="4916862"/>
                  <a:pt x="1136874" y="4897641"/>
                  <a:pt x="1137035" y="4908989"/>
                </a:cubicBezTo>
                <a:cubicBezTo>
                  <a:pt x="1117838" y="4895687"/>
                  <a:pt x="1091386" y="4911450"/>
                  <a:pt x="1069882" y="4912892"/>
                </a:cubicBezTo>
                <a:cubicBezTo>
                  <a:pt x="1055589" y="4900472"/>
                  <a:pt x="1024570" y="4915744"/>
                  <a:pt x="980935" y="4911119"/>
                </a:cubicBezTo>
                <a:cubicBezTo>
                  <a:pt x="947614" y="4906556"/>
                  <a:pt x="913224" y="4897403"/>
                  <a:pt x="869960" y="4885518"/>
                </a:cubicBezTo>
                <a:cubicBezTo>
                  <a:pt x="819114" y="4856727"/>
                  <a:pt x="768074" y="4850663"/>
                  <a:pt x="721345" y="4839806"/>
                </a:cubicBezTo>
                <a:cubicBezTo>
                  <a:pt x="667944" y="4829906"/>
                  <a:pt x="698286" y="4859338"/>
                  <a:pt x="635428" y="4830000"/>
                </a:cubicBezTo>
                <a:cubicBezTo>
                  <a:pt x="626286" y="4837571"/>
                  <a:pt x="617638" y="4836842"/>
                  <a:pt x="604106" y="4830842"/>
                </a:cubicBezTo>
                <a:cubicBezTo>
                  <a:pt x="583276" y="4833091"/>
                  <a:pt x="539859" y="4845979"/>
                  <a:pt x="510451" y="4843485"/>
                </a:cubicBezTo>
                <a:cubicBezTo>
                  <a:pt x="489781" y="4840800"/>
                  <a:pt x="443867" y="4818678"/>
                  <a:pt x="427656" y="4815877"/>
                </a:cubicBezTo>
                <a:cubicBezTo>
                  <a:pt x="424088" y="4817297"/>
                  <a:pt x="419580" y="4820561"/>
                  <a:pt x="413184" y="4826676"/>
                </a:cubicBezTo>
                <a:cubicBezTo>
                  <a:pt x="387673" y="4816699"/>
                  <a:pt x="379855" y="4828170"/>
                  <a:pt x="341772" y="4829671"/>
                </a:cubicBezTo>
                <a:cubicBezTo>
                  <a:pt x="327795" y="4821005"/>
                  <a:pt x="314729" y="4822794"/>
                  <a:pt x="301266" y="4827842"/>
                </a:cubicBezTo>
                <a:cubicBezTo>
                  <a:pt x="265781" y="4821714"/>
                  <a:pt x="231017" y="4827635"/>
                  <a:pt x="189886" y="4826710"/>
                </a:cubicBezTo>
                <a:cubicBezTo>
                  <a:pt x="147910" y="4813727"/>
                  <a:pt x="121702" y="4829584"/>
                  <a:pt x="77762" y="4828518"/>
                </a:cubicBezTo>
                <a:cubicBezTo>
                  <a:pt x="38733" y="4806108"/>
                  <a:pt x="44308" y="4851138"/>
                  <a:pt x="8164" y="4846203"/>
                </a:cubicBezTo>
                <a:lnTo>
                  <a:pt x="0" y="4843648"/>
                </a:lnTo>
                <a:lnTo>
                  <a:pt x="0" y="4080681"/>
                </a:lnTo>
                <a:close/>
              </a:path>
            </a:pathLst>
          </a:custGeom>
        </p:spPr>
      </p:pic>
    </p:spTree>
    <p:extLst>
      <p:ext uri="{BB962C8B-B14F-4D97-AF65-F5344CB8AC3E}">
        <p14:creationId xmlns:p14="http://schemas.microsoft.com/office/powerpoint/2010/main" val="3515166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82D0A0-63D1-A4A6-2499-168FBF3EF76C}"/>
              </a:ext>
            </a:extLst>
          </p:cNvPr>
          <p:cNvSpPr>
            <a:spLocks noGrp="1"/>
          </p:cNvSpPr>
          <p:nvPr>
            <p:ph type="title"/>
          </p:nvPr>
        </p:nvSpPr>
        <p:spPr>
          <a:xfrm>
            <a:off x="761803" y="350196"/>
            <a:ext cx="4646904" cy="1624520"/>
          </a:xfrm>
        </p:spPr>
        <p:txBody>
          <a:bodyPr anchor="ctr">
            <a:normAutofit/>
          </a:bodyPr>
          <a:lstStyle/>
          <a:p>
            <a:r>
              <a:rPr lang="en-US" sz="4000"/>
              <a:t>What are iot devices</a:t>
            </a:r>
            <a:endParaRPr lang="en-CA" sz="4000"/>
          </a:p>
        </p:txBody>
      </p:sp>
      <p:sp>
        <p:nvSpPr>
          <p:cNvPr id="3" name="Content Placeholder 2">
            <a:extLst>
              <a:ext uri="{FF2B5EF4-FFF2-40B4-BE49-F238E27FC236}">
                <a16:creationId xmlns:a16="http://schemas.microsoft.com/office/drawing/2014/main" id="{F3D89573-663A-1905-CA27-E1721E820771}"/>
              </a:ext>
            </a:extLst>
          </p:cNvPr>
          <p:cNvSpPr>
            <a:spLocks noGrp="1"/>
          </p:cNvSpPr>
          <p:nvPr>
            <p:ph idx="1"/>
          </p:nvPr>
        </p:nvSpPr>
        <p:spPr>
          <a:xfrm>
            <a:off x="-6828" y="2286000"/>
            <a:ext cx="6096001" cy="4572000"/>
          </a:xfrm>
        </p:spPr>
        <p:txBody>
          <a:bodyPr anchor="ctr">
            <a:normAutofit/>
          </a:bodyPr>
          <a:lstStyle/>
          <a:p>
            <a:r>
              <a:rPr lang="en-US" sz="3200" dirty="0"/>
              <a:t>Microcontrollers / Embedded devices sending data over the internet</a:t>
            </a:r>
          </a:p>
          <a:p>
            <a:r>
              <a:rPr lang="en-US" sz="3200" dirty="0"/>
              <a:t>Examples:</a:t>
            </a:r>
          </a:p>
          <a:p>
            <a:pPr lvl="1"/>
            <a:r>
              <a:rPr lang="en-US" sz="3200" dirty="0"/>
              <a:t>Weather Station</a:t>
            </a:r>
          </a:p>
          <a:p>
            <a:pPr lvl="1"/>
            <a:r>
              <a:rPr lang="en-US" sz="3200" dirty="0"/>
              <a:t>Smart doorbell camera</a:t>
            </a:r>
          </a:p>
          <a:p>
            <a:pPr lvl="1"/>
            <a:r>
              <a:rPr lang="en-US" sz="3200" dirty="0"/>
              <a:t>Smart home thermostat</a:t>
            </a:r>
          </a:p>
        </p:txBody>
      </p:sp>
      <p:pic>
        <p:nvPicPr>
          <p:cNvPr id="5" name="Picture 4" descr="Wi-Fi logo art">
            <a:extLst>
              <a:ext uri="{FF2B5EF4-FFF2-40B4-BE49-F238E27FC236}">
                <a16:creationId xmlns:a16="http://schemas.microsoft.com/office/drawing/2014/main" id="{8DF62AB7-148A-C588-E4E7-C81B3DD0E19E}"/>
              </a:ext>
            </a:extLst>
          </p:cNvPr>
          <p:cNvPicPr>
            <a:picLocks noChangeAspect="1"/>
          </p:cNvPicPr>
          <p:nvPr/>
        </p:nvPicPr>
        <p:blipFill>
          <a:blip r:embed="rId2"/>
          <a:srcRect l="19511" r="18197" b="1"/>
          <a:stretch>
            <a:fillRect/>
          </a:stretch>
        </p:blipFill>
        <p:spPr>
          <a:xfrm>
            <a:off x="6096000" y="1"/>
            <a:ext cx="6102825" cy="6858000"/>
          </a:xfrm>
          <a:prstGeom prst="rect">
            <a:avLst/>
          </a:prstGeom>
        </p:spPr>
      </p:pic>
    </p:spTree>
    <p:extLst>
      <p:ext uri="{BB962C8B-B14F-4D97-AF65-F5344CB8AC3E}">
        <p14:creationId xmlns:p14="http://schemas.microsoft.com/office/powerpoint/2010/main" val="2886457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623C8-D377-F9CB-82BA-B2C0CA8288CD}"/>
              </a:ext>
            </a:extLst>
          </p:cNvPr>
          <p:cNvSpPr>
            <a:spLocks noGrp="1"/>
          </p:cNvSpPr>
          <p:nvPr>
            <p:ph type="title"/>
          </p:nvPr>
        </p:nvSpPr>
        <p:spPr>
          <a:xfrm>
            <a:off x="580126" y="299019"/>
            <a:ext cx="11031747" cy="6259962"/>
          </a:xfrm>
        </p:spPr>
        <p:txBody>
          <a:bodyPr>
            <a:normAutofit/>
          </a:bodyPr>
          <a:lstStyle/>
          <a:p>
            <a:pPr algn="ctr"/>
            <a:r>
              <a:rPr lang="en-US" sz="8800" dirty="0"/>
              <a:t>Thank you for attention</a:t>
            </a:r>
            <a:endParaRPr lang="en-CA" sz="8800" dirty="0"/>
          </a:p>
        </p:txBody>
      </p:sp>
    </p:spTree>
    <p:extLst>
      <p:ext uri="{BB962C8B-B14F-4D97-AF65-F5344CB8AC3E}">
        <p14:creationId xmlns:p14="http://schemas.microsoft.com/office/powerpoint/2010/main" val="2209494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0A1B1EE8-D8DB-FB84-91A5-995D0DB644E5}"/>
              </a:ext>
            </a:extLst>
          </p:cNvPr>
          <p:cNvGraphicFramePr>
            <a:graphicFrameLocks noGrp="1"/>
          </p:cNvGraphicFramePr>
          <p:nvPr>
            <p:ph idx="1"/>
            <p:extLst>
              <p:ext uri="{D42A27DB-BD31-4B8C-83A1-F6EECF244321}">
                <p14:modId xmlns:p14="http://schemas.microsoft.com/office/powerpoint/2010/main" val="3696523941"/>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close up of a circuit board&#10;&#10;AI-generated content may be incorrect.">
            <a:extLst>
              <a:ext uri="{FF2B5EF4-FFF2-40B4-BE49-F238E27FC236}">
                <a16:creationId xmlns:a16="http://schemas.microsoft.com/office/drawing/2014/main" id="{608EDF1F-277B-D85E-6D0E-AB026781DA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17" y="10132"/>
            <a:ext cx="4037836" cy="6857999"/>
          </a:xfrm>
          <a:prstGeom prst="rect">
            <a:avLst/>
          </a:prstGeom>
        </p:spPr>
      </p:pic>
      <p:sp>
        <p:nvSpPr>
          <p:cNvPr id="2" name="Title 1">
            <a:extLst>
              <a:ext uri="{FF2B5EF4-FFF2-40B4-BE49-F238E27FC236}">
                <a16:creationId xmlns:a16="http://schemas.microsoft.com/office/drawing/2014/main" id="{E8387449-B578-8EF2-733A-F5B3E3733960}"/>
              </a:ext>
            </a:extLst>
          </p:cNvPr>
          <p:cNvSpPr>
            <a:spLocks noGrp="1"/>
          </p:cNvSpPr>
          <p:nvPr>
            <p:ph type="title"/>
          </p:nvPr>
        </p:nvSpPr>
        <p:spPr>
          <a:xfrm>
            <a:off x="138023" y="2097306"/>
            <a:ext cx="3826823" cy="2396359"/>
          </a:xfrm>
        </p:spPr>
        <p:txBody>
          <a:bodyPr anchor="b">
            <a:noAutofit/>
          </a:bodyPr>
          <a:lstStyle/>
          <a:p>
            <a:pPr algn="r"/>
            <a:r>
              <a:rPr lang="en-US" sz="7200">
                <a:solidFill>
                  <a:srgbClr val="FFFFFF"/>
                </a:solidFill>
              </a:rPr>
              <a:t>Event Schedule</a:t>
            </a:r>
            <a:endParaRPr lang="en-CA" sz="7200" dirty="0">
              <a:solidFill>
                <a:srgbClr val="FFFFFF"/>
              </a:solidFill>
            </a:endParaRPr>
          </a:p>
        </p:txBody>
      </p:sp>
    </p:spTree>
    <p:extLst>
      <p:ext uri="{BB962C8B-B14F-4D97-AF65-F5344CB8AC3E}">
        <p14:creationId xmlns:p14="http://schemas.microsoft.com/office/powerpoint/2010/main" val="4068486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A007F-5760-2394-B0A8-CC674E7FD7CD}"/>
              </a:ext>
            </a:extLst>
          </p:cNvPr>
          <p:cNvSpPr>
            <a:spLocks noGrp="1"/>
          </p:cNvSpPr>
          <p:nvPr>
            <p:ph type="title"/>
          </p:nvPr>
        </p:nvSpPr>
        <p:spPr/>
        <p:txBody>
          <a:bodyPr/>
          <a:lstStyle/>
          <a:p>
            <a:r>
              <a:rPr lang="en-US" dirty="0"/>
              <a:t>What are Microcontrollers?</a:t>
            </a:r>
            <a:endParaRPr lang="en-CA" dirty="0"/>
          </a:p>
        </p:txBody>
      </p:sp>
      <p:sp>
        <p:nvSpPr>
          <p:cNvPr id="6" name="Rectangle 3">
            <a:extLst>
              <a:ext uri="{FF2B5EF4-FFF2-40B4-BE49-F238E27FC236}">
                <a16:creationId xmlns:a16="http://schemas.microsoft.com/office/drawing/2014/main" id="{7194D369-4096-0A86-864E-95C10945FC3A}"/>
              </a:ext>
            </a:extLst>
          </p:cNvPr>
          <p:cNvSpPr>
            <a:spLocks noGrp="1" noChangeArrowheads="1"/>
          </p:cNvSpPr>
          <p:nvPr>
            <p:ph idx="1"/>
          </p:nvPr>
        </p:nvSpPr>
        <p:spPr bwMode="auto">
          <a:xfrm>
            <a:off x="838200" y="1948707"/>
            <a:ext cx="10744200" cy="1646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dirty="0"/>
              <a:t>A microcontroller is single integrated circuit, that contains essential components like:</a:t>
            </a:r>
            <a:br>
              <a:rPr lang="en-US" dirty="0"/>
            </a:br>
            <a:br>
              <a:rPr lang="en-US" dirty="0"/>
            </a:br>
            <a:endParaRPr lang="en-US" dirty="0"/>
          </a:p>
        </p:txBody>
      </p:sp>
      <p:sp>
        <p:nvSpPr>
          <p:cNvPr id="3" name="TextBox 2">
            <a:extLst>
              <a:ext uri="{FF2B5EF4-FFF2-40B4-BE49-F238E27FC236}">
                <a16:creationId xmlns:a16="http://schemas.microsoft.com/office/drawing/2014/main" id="{8DF869E8-CAA1-8834-4561-18C6C3DB66C5}"/>
              </a:ext>
            </a:extLst>
          </p:cNvPr>
          <p:cNvSpPr txBox="1"/>
          <p:nvPr/>
        </p:nvSpPr>
        <p:spPr>
          <a:xfrm>
            <a:off x="539496" y="4796238"/>
            <a:ext cx="11484864" cy="1815882"/>
          </a:xfrm>
          <a:prstGeom prst="rect">
            <a:avLst/>
          </a:prstGeom>
          <a:noFill/>
        </p:spPr>
        <p:txBody>
          <a:bodyPr wrap="square" rtlCol="0">
            <a:spAutoFit/>
          </a:bodyPr>
          <a:lstStyle/>
          <a:p>
            <a:pPr marL="457200" indent="-457200">
              <a:buFont typeface="Arial" panose="020B0604020202020204" pitchFamily="34" charset="0"/>
              <a:buChar char="•"/>
            </a:pPr>
            <a:r>
              <a:rPr lang="en-US" sz="2800" dirty="0"/>
              <a:t>Optimized for low power, reliability, and performing specific control tasks</a:t>
            </a:r>
          </a:p>
          <a:p>
            <a:pPr marL="457200" indent="-457200">
              <a:buFont typeface="Arial" panose="020B0604020202020204" pitchFamily="34" charset="0"/>
              <a:buChar char="•"/>
            </a:pPr>
            <a:r>
              <a:rPr lang="en-US" sz="2800" dirty="0"/>
              <a:t>Designed to operate independently, often without needing a full operating system</a:t>
            </a:r>
            <a:endParaRPr lang="en-CA" sz="2800" dirty="0"/>
          </a:p>
        </p:txBody>
      </p:sp>
      <p:sp>
        <p:nvSpPr>
          <p:cNvPr id="4" name="TextBox 3">
            <a:extLst>
              <a:ext uri="{FF2B5EF4-FFF2-40B4-BE49-F238E27FC236}">
                <a16:creationId xmlns:a16="http://schemas.microsoft.com/office/drawing/2014/main" id="{F0E08755-968F-B55A-39EC-907E609952C3}"/>
              </a:ext>
            </a:extLst>
          </p:cNvPr>
          <p:cNvSpPr txBox="1"/>
          <p:nvPr/>
        </p:nvSpPr>
        <p:spPr>
          <a:xfrm>
            <a:off x="838200" y="2935224"/>
            <a:ext cx="10744200" cy="1200329"/>
          </a:xfrm>
          <a:prstGeom prst="rect">
            <a:avLst/>
          </a:prstGeom>
          <a:noFill/>
        </p:spPr>
        <p:txBody>
          <a:bodyPr wrap="square" numCol="2" rtlCol="0">
            <a:spAutoFit/>
          </a:bodyPr>
          <a:lstStyle/>
          <a:p>
            <a:pPr marL="742950" lvl="1" indent="-285750">
              <a:buFont typeface="Arial" panose="020B0604020202020204" pitchFamily="34" charset="0"/>
              <a:buChar char="•"/>
            </a:pPr>
            <a:r>
              <a:rPr lang="en-CA" sz="2400" dirty="0"/>
              <a:t>CPU</a:t>
            </a:r>
          </a:p>
          <a:p>
            <a:pPr marL="742950" lvl="1" indent="-285750">
              <a:buFont typeface="Arial" panose="020B0604020202020204" pitchFamily="34" charset="0"/>
              <a:buChar char="•"/>
            </a:pPr>
            <a:r>
              <a:rPr lang="en-CA" sz="2400" dirty="0"/>
              <a:t>RAM</a:t>
            </a:r>
          </a:p>
          <a:p>
            <a:pPr marL="742950" lvl="1" indent="-285750">
              <a:buFont typeface="Arial" panose="020B0604020202020204" pitchFamily="34" charset="0"/>
              <a:buChar char="•"/>
            </a:pPr>
            <a:r>
              <a:rPr lang="en-CA" sz="2400" dirty="0"/>
              <a:t>Flash Memory (Firmware)</a:t>
            </a:r>
          </a:p>
          <a:p>
            <a:pPr marL="742950" lvl="1" indent="-285750">
              <a:buFont typeface="Arial" panose="020B0604020202020204" pitchFamily="34" charset="0"/>
              <a:buChar char="•"/>
            </a:pPr>
            <a:r>
              <a:rPr lang="en-CA" sz="2400" dirty="0"/>
              <a:t>I/O interfaces</a:t>
            </a:r>
          </a:p>
          <a:p>
            <a:pPr marL="742950" lvl="1" indent="-285750">
              <a:buFont typeface="Arial" panose="020B0604020202020204" pitchFamily="34" charset="0"/>
              <a:buChar char="•"/>
            </a:pPr>
            <a:r>
              <a:rPr lang="en-CA" sz="2400" dirty="0"/>
              <a:t>Built-in timers, ADCs, PWM and etc..</a:t>
            </a:r>
          </a:p>
        </p:txBody>
      </p:sp>
    </p:spTree>
    <p:extLst>
      <p:ext uri="{BB962C8B-B14F-4D97-AF65-F5344CB8AC3E}">
        <p14:creationId xmlns:p14="http://schemas.microsoft.com/office/powerpoint/2010/main" val="545142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78766-CE7B-7B93-808B-5026E6FD210F}"/>
              </a:ext>
            </a:extLst>
          </p:cNvPr>
          <p:cNvSpPr>
            <a:spLocks noGrp="1"/>
          </p:cNvSpPr>
          <p:nvPr>
            <p:ph type="title"/>
          </p:nvPr>
        </p:nvSpPr>
        <p:spPr/>
        <p:txBody>
          <a:bodyPr/>
          <a:lstStyle/>
          <a:p>
            <a:r>
              <a:rPr lang="en-CA"/>
              <a:t>Deeper Dive Into GPIO Pins</a:t>
            </a:r>
            <a:endParaRPr lang="en-CA" dirty="0"/>
          </a:p>
        </p:txBody>
      </p:sp>
      <p:sp>
        <p:nvSpPr>
          <p:cNvPr id="3" name="Content Placeholder 2">
            <a:extLst>
              <a:ext uri="{FF2B5EF4-FFF2-40B4-BE49-F238E27FC236}">
                <a16:creationId xmlns:a16="http://schemas.microsoft.com/office/drawing/2014/main" id="{BE2B4CF3-00E2-69D7-9B19-48EF614EF38E}"/>
              </a:ext>
            </a:extLst>
          </p:cNvPr>
          <p:cNvSpPr>
            <a:spLocks noGrp="1"/>
          </p:cNvSpPr>
          <p:nvPr>
            <p:ph idx="1"/>
          </p:nvPr>
        </p:nvSpPr>
        <p:spPr/>
        <p:txBody>
          <a:bodyPr>
            <a:normAutofit/>
          </a:bodyPr>
          <a:lstStyle/>
          <a:p>
            <a:r>
              <a:rPr lang="en-CA"/>
              <a:t>General Purpose Input &amp; Output</a:t>
            </a:r>
          </a:p>
          <a:p>
            <a:r>
              <a:rPr lang="en-CA"/>
              <a:t>Can read signals coming in through (High or Low) voltage from components</a:t>
            </a:r>
          </a:p>
          <a:p>
            <a:r>
              <a:rPr lang="en-CA"/>
              <a:t>Can output and send signals also using high or low voltage like turning on a led</a:t>
            </a:r>
          </a:p>
          <a:p>
            <a:r>
              <a:rPr lang="en-CA"/>
              <a:t>Some Gpio pins support extra features like:</a:t>
            </a:r>
          </a:p>
          <a:p>
            <a:pPr lvl="1"/>
            <a:r>
              <a:rPr lang="en-CA"/>
              <a:t>PWM (Pulse Width Modulation)</a:t>
            </a:r>
          </a:p>
          <a:p>
            <a:pPr lvl="1"/>
            <a:r>
              <a:rPr lang="en-CA"/>
              <a:t>Anaolog Inputs</a:t>
            </a:r>
          </a:p>
          <a:p>
            <a:pPr lvl="1"/>
            <a:r>
              <a:rPr lang="en-CA"/>
              <a:t>I2C</a:t>
            </a:r>
          </a:p>
          <a:p>
            <a:pPr lvl="1"/>
            <a:r>
              <a:rPr lang="en-CA"/>
              <a:t>Etc…</a:t>
            </a:r>
            <a:endParaRPr lang="en-CA" dirty="0"/>
          </a:p>
        </p:txBody>
      </p:sp>
    </p:spTree>
    <p:extLst>
      <p:ext uri="{BB962C8B-B14F-4D97-AF65-F5344CB8AC3E}">
        <p14:creationId xmlns:p14="http://schemas.microsoft.com/office/powerpoint/2010/main" val="973753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1F55C5D-1648-4BE3-932D-8CADBF3F6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FF60E7-BBDC-CEB1-DFEB-C0C704EDF111}"/>
              </a:ext>
            </a:extLst>
          </p:cNvPr>
          <p:cNvSpPr>
            <a:spLocks noGrp="1"/>
          </p:cNvSpPr>
          <p:nvPr>
            <p:ph type="title"/>
          </p:nvPr>
        </p:nvSpPr>
        <p:spPr>
          <a:xfrm>
            <a:off x="640080" y="667512"/>
            <a:ext cx="10908792" cy="1069848"/>
          </a:xfrm>
        </p:spPr>
        <p:txBody>
          <a:bodyPr vert="horz" lIns="91440" tIns="45720" rIns="91440" bIns="45720" rtlCol="0" anchor="ctr">
            <a:normAutofit/>
          </a:bodyPr>
          <a:lstStyle/>
          <a:p>
            <a:pPr algn="ctr"/>
            <a:r>
              <a:rPr lang="en-US" sz="5400"/>
              <a:t>Examples of micro controllers</a:t>
            </a:r>
          </a:p>
        </p:txBody>
      </p:sp>
      <p:sp>
        <p:nvSpPr>
          <p:cNvPr id="18" name="sketch line">
            <a:extLst>
              <a:ext uri="{FF2B5EF4-FFF2-40B4-BE49-F238E27FC236}">
                <a16:creationId xmlns:a16="http://schemas.microsoft.com/office/drawing/2014/main" id="{A38E1331-B5A6-44BE-BF4E-EE6C2FD2A2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0000" y="1776977"/>
            <a:ext cx="4572000" cy="18288"/>
          </a:xfrm>
          <a:custGeom>
            <a:avLst/>
            <a:gdLst>
              <a:gd name="connsiteX0" fmla="*/ 0 w 4572000"/>
              <a:gd name="connsiteY0" fmla="*/ 0 h 18288"/>
              <a:gd name="connsiteX1" fmla="*/ 744583 w 4572000"/>
              <a:gd name="connsiteY1" fmla="*/ 0 h 18288"/>
              <a:gd name="connsiteX2" fmla="*/ 1352006 w 4572000"/>
              <a:gd name="connsiteY2" fmla="*/ 0 h 18288"/>
              <a:gd name="connsiteX3" fmla="*/ 2050869 w 4572000"/>
              <a:gd name="connsiteY3" fmla="*/ 0 h 18288"/>
              <a:gd name="connsiteX4" fmla="*/ 2612571 w 4572000"/>
              <a:gd name="connsiteY4" fmla="*/ 0 h 18288"/>
              <a:gd name="connsiteX5" fmla="*/ 3357154 w 4572000"/>
              <a:gd name="connsiteY5" fmla="*/ 0 h 18288"/>
              <a:gd name="connsiteX6" fmla="*/ 401029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265714 w 4572000"/>
              <a:gd name="connsiteY10" fmla="*/ 18288 h 18288"/>
              <a:gd name="connsiteX11" fmla="*/ 2521131 w 4572000"/>
              <a:gd name="connsiteY11" fmla="*/ 18288 h 18288"/>
              <a:gd name="connsiteX12" fmla="*/ 1867989 w 4572000"/>
              <a:gd name="connsiteY12" fmla="*/ 18288 h 18288"/>
              <a:gd name="connsiteX13" fmla="*/ 1352006 w 4572000"/>
              <a:gd name="connsiteY13" fmla="*/ 18288 h 18288"/>
              <a:gd name="connsiteX14" fmla="*/ 83602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335213" y="-5275"/>
                  <a:pt x="446637" y="2749"/>
                  <a:pt x="744583" y="0"/>
                </a:cubicBezTo>
                <a:cubicBezTo>
                  <a:pt x="1042529" y="-2749"/>
                  <a:pt x="1223095" y="8165"/>
                  <a:pt x="1352006" y="0"/>
                </a:cubicBezTo>
                <a:cubicBezTo>
                  <a:pt x="1480917" y="-8165"/>
                  <a:pt x="1803308" y="16240"/>
                  <a:pt x="2050869" y="0"/>
                </a:cubicBezTo>
                <a:cubicBezTo>
                  <a:pt x="2298430" y="-16240"/>
                  <a:pt x="2464656" y="-22054"/>
                  <a:pt x="2612571" y="0"/>
                </a:cubicBezTo>
                <a:cubicBezTo>
                  <a:pt x="2760486" y="22054"/>
                  <a:pt x="3034874" y="11895"/>
                  <a:pt x="3357154" y="0"/>
                </a:cubicBezTo>
                <a:cubicBezTo>
                  <a:pt x="3679434" y="-11895"/>
                  <a:pt x="3778145" y="-10841"/>
                  <a:pt x="4010297" y="0"/>
                </a:cubicBezTo>
                <a:cubicBezTo>
                  <a:pt x="4242449" y="10841"/>
                  <a:pt x="4385860" y="17261"/>
                  <a:pt x="4572000" y="0"/>
                </a:cubicBezTo>
                <a:cubicBezTo>
                  <a:pt x="4571443" y="8172"/>
                  <a:pt x="4571244" y="10948"/>
                  <a:pt x="4572000" y="18288"/>
                </a:cubicBezTo>
                <a:cubicBezTo>
                  <a:pt x="4352099" y="1269"/>
                  <a:pt x="4065933" y="40755"/>
                  <a:pt x="3873137" y="18288"/>
                </a:cubicBezTo>
                <a:cubicBezTo>
                  <a:pt x="3680341" y="-4179"/>
                  <a:pt x="3486903" y="33471"/>
                  <a:pt x="3265714" y="18288"/>
                </a:cubicBezTo>
                <a:cubicBezTo>
                  <a:pt x="3044525" y="3105"/>
                  <a:pt x="2683548" y="-1073"/>
                  <a:pt x="2521131" y="18288"/>
                </a:cubicBezTo>
                <a:cubicBezTo>
                  <a:pt x="2358714" y="37649"/>
                  <a:pt x="2132855" y="34593"/>
                  <a:pt x="1867989" y="18288"/>
                </a:cubicBezTo>
                <a:cubicBezTo>
                  <a:pt x="1603123" y="1983"/>
                  <a:pt x="1605373" y="2886"/>
                  <a:pt x="1352006" y="18288"/>
                </a:cubicBezTo>
                <a:cubicBezTo>
                  <a:pt x="1098639" y="33690"/>
                  <a:pt x="962100" y="16241"/>
                  <a:pt x="836023" y="18288"/>
                </a:cubicBezTo>
                <a:cubicBezTo>
                  <a:pt x="709946" y="20335"/>
                  <a:pt x="193668" y="-307"/>
                  <a:pt x="0" y="18288"/>
                </a:cubicBezTo>
                <a:cubicBezTo>
                  <a:pt x="-277" y="11188"/>
                  <a:pt x="-244" y="5848"/>
                  <a:pt x="0" y="0"/>
                </a:cubicBezTo>
                <a:close/>
              </a:path>
              <a:path w="4572000" h="18288" stroke="0" extrusionOk="0">
                <a:moveTo>
                  <a:pt x="0" y="0"/>
                </a:moveTo>
                <a:cubicBezTo>
                  <a:pt x="158188" y="7508"/>
                  <a:pt x="361578" y="-27091"/>
                  <a:pt x="561703" y="0"/>
                </a:cubicBezTo>
                <a:cubicBezTo>
                  <a:pt x="761828" y="27091"/>
                  <a:pt x="1133811" y="14547"/>
                  <a:pt x="1306286" y="0"/>
                </a:cubicBezTo>
                <a:cubicBezTo>
                  <a:pt x="1478761" y="-14547"/>
                  <a:pt x="1809594" y="13320"/>
                  <a:pt x="2050869" y="0"/>
                </a:cubicBezTo>
                <a:cubicBezTo>
                  <a:pt x="2292144" y="-13320"/>
                  <a:pt x="2409269" y="-14334"/>
                  <a:pt x="2612571" y="0"/>
                </a:cubicBezTo>
                <a:cubicBezTo>
                  <a:pt x="2815873" y="14334"/>
                  <a:pt x="3025009" y="33536"/>
                  <a:pt x="3311434" y="0"/>
                </a:cubicBezTo>
                <a:cubicBezTo>
                  <a:pt x="3597859" y="-33536"/>
                  <a:pt x="3695431" y="-13462"/>
                  <a:pt x="3827417" y="0"/>
                </a:cubicBezTo>
                <a:cubicBezTo>
                  <a:pt x="3959403" y="13462"/>
                  <a:pt x="4360180" y="899"/>
                  <a:pt x="4572000" y="0"/>
                </a:cubicBezTo>
                <a:cubicBezTo>
                  <a:pt x="4572481" y="8890"/>
                  <a:pt x="4572898" y="10033"/>
                  <a:pt x="4572000" y="18288"/>
                </a:cubicBezTo>
                <a:cubicBezTo>
                  <a:pt x="4356830" y="5817"/>
                  <a:pt x="4021942" y="41441"/>
                  <a:pt x="3873137" y="18288"/>
                </a:cubicBezTo>
                <a:cubicBezTo>
                  <a:pt x="3724332" y="-4865"/>
                  <a:pt x="3494019" y="36771"/>
                  <a:pt x="3174274" y="18288"/>
                </a:cubicBezTo>
                <a:cubicBezTo>
                  <a:pt x="2854529" y="-195"/>
                  <a:pt x="2861023" y="5963"/>
                  <a:pt x="2658291" y="18288"/>
                </a:cubicBezTo>
                <a:cubicBezTo>
                  <a:pt x="2455559" y="30613"/>
                  <a:pt x="2309968" y="11711"/>
                  <a:pt x="2050869" y="18288"/>
                </a:cubicBezTo>
                <a:cubicBezTo>
                  <a:pt x="1791770" y="24865"/>
                  <a:pt x="1671115" y="-4587"/>
                  <a:pt x="1306286" y="18288"/>
                </a:cubicBezTo>
                <a:cubicBezTo>
                  <a:pt x="941457" y="41163"/>
                  <a:pt x="838619" y="-9452"/>
                  <a:pt x="653143" y="18288"/>
                </a:cubicBezTo>
                <a:cubicBezTo>
                  <a:pt x="467667" y="46028"/>
                  <a:pt x="308702" y="9245"/>
                  <a:pt x="0" y="18288"/>
                </a:cubicBezTo>
                <a:cubicBezTo>
                  <a:pt x="-4" y="10872"/>
                  <a:pt x="388" y="6748"/>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95915077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up of a circuit board&#10;&#10;AI-generated content may be incorrect.">
            <a:extLst>
              <a:ext uri="{FF2B5EF4-FFF2-40B4-BE49-F238E27FC236}">
                <a16:creationId xmlns:a16="http://schemas.microsoft.com/office/drawing/2014/main" id="{CEC72759-2671-6B1E-686E-FAFC43CE5C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34" y="3267515"/>
            <a:ext cx="2832069" cy="2060330"/>
          </a:xfrm>
          <a:prstGeom prst="rect">
            <a:avLst/>
          </a:prstGeom>
        </p:spPr>
      </p:pic>
      <p:pic>
        <p:nvPicPr>
          <p:cNvPr id="5" name="Content Placeholder 4" descr="A close-up of a computer chip&#10;&#10;AI-generated content may be incorrect.">
            <a:extLst>
              <a:ext uri="{FF2B5EF4-FFF2-40B4-BE49-F238E27FC236}">
                <a16:creationId xmlns:a16="http://schemas.microsoft.com/office/drawing/2014/main" id="{D778ABAD-A908-25F9-924C-960D949AD59F}"/>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l="31776" t="6640" r="30464" b="7115"/>
          <a:stretch>
            <a:fillRect/>
          </a:stretch>
        </p:blipFill>
        <p:spPr>
          <a:xfrm>
            <a:off x="3541490" y="2404872"/>
            <a:ext cx="2106965" cy="3609280"/>
          </a:xfrm>
          <a:prstGeom prst="rect">
            <a:avLst/>
          </a:prstGeom>
        </p:spPr>
      </p:pic>
      <p:pic>
        <p:nvPicPr>
          <p:cNvPr id="11" name="Picture 10" descr="A green circuit board with many small chips&#10;&#10;AI-generated content may be incorrect.">
            <a:extLst>
              <a:ext uri="{FF2B5EF4-FFF2-40B4-BE49-F238E27FC236}">
                <a16:creationId xmlns:a16="http://schemas.microsoft.com/office/drawing/2014/main" id="{99517300-E340-4FCC-8B03-E4A7BFF353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5897163" y="3333724"/>
            <a:ext cx="3609279" cy="1750500"/>
          </a:xfrm>
          <a:prstGeom prst="rect">
            <a:avLst/>
          </a:prstGeom>
        </p:spPr>
      </p:pic>
      <p:pic>
        <p:nvPicPr>
          <p:cNvPr id="9" name="Picture 8" descr="A green circuit board with black and white text&#10;&#10;AI-generated content may be incorrect.">
            <a:extLst>
              <a:ext uri="{FF2B5EF4-FFF2-40B4-BE49-F238E27FC236}">
                <a16:creationId xmlns:a16="http://schemas.microsoft.com/office/drawing/2014/main" id="{DF8B36E1-F8CB-5EE5-877A-665BCEF76606}"/>
              </a:ext>
            </a:extLst>
          </p:cNvPr>
          <p:cNvPicPr>
            <a:picLocks noChangeAspect="1"/>
          </p:cNvPicPr>
          <p:nvPr/>
        </p:nvPicPr>
        <p:blipFill>
          <a:blip r:embed="rId6">
            <a:extLst>
              <a:ext uri="{28A0092B-C50C-407E-A947-70E740481C1C}">
                <a14:useLocalDpi xmlns:a14="http://schemas.microsoft.com/office/drawing/2010/main" val="0"/>
              </a:ext>
            </a:extLst>
          </a:blip>
          <a:srcRect l="4923" t="15543" r="4145" b="13853"/>
          <a:stretch>
            <a:fillRect/>
          </a:stretch>
        </p:blipFill>
        <p:spPr>
          <a:xfrm>
            <a:off x="9161797" y="3315708"/>
            <a:ext cx="2832069" cy="2198955"/>
          </a:xfrm>
          <a:prstGeom prst="rect">
            <a:avLst/>
          </a:prstGeom>
        </p:spPr>
      </p:pic>
      <p:sp>
        <p:nvSpPr>
          <p:cNvPr id="12" name="TextBox 11">
            <a:extLst>
              <a:ext uri="{FF2B5EF4-FFF2-40B4-BE49-F238E27FC236}">
                <a16:creationId xmlns:a16="http://schemas.microsoft.com/office/drawing/2014/main" id="{C80B53AA-7C4B-30E1-D413-143AFD6C2364}"/>
              </a:ext>
            </a:extLst>
          </p:cNvPr>
          <p:cNvSpPr txBox="1"/>
          <p:nvPr/>
        </p:nvSpPr>
        <p:spPr>
          <a:xfrm>
            <a:off x="4018709" y="6025820"/>
            <a:ext cx="1152525" cy="369332"/>
          </a:xfrm>
          <a:prstGeom prst="rect">
            <a:avLst/>
          </a:prstGeom>
          <a:noFill/>
        </p:spPr>
        <p:txBody>
          <a:bodyPr wrap="square" rtlCol="0">
            <a:spAutoFit/>
          </a:bodyPr>
          <a:lstStyle/>
          <a:p>
            <a:r>
              <a:rPr lang="en-US" dirty="0"/>
              <a:t>ESP 32</a:t>
            </a:r>
            <a:endParaRPr lang="en-CA" dirty="0"/>
          </a:p>
        </p:txBody>
      </p:sp>
      <p:sp>
        <p:nvSpPr>
          <p:cNvPr id="13" name="TextBox 12">
            <a:extLst>
              <a:ext uri="{FF2B5EF4-FFF2-40B4-BE49-F238E27FC236}">
                <a16:creationId xmlns:a16="http://schemas.microsoft.com/office/drawing/2014/main" id="{9D7107F6-4A2A-AD58-ABD2-021873719A1F}"/>
              </a:ext>
            </a:extLst>
          </p:cNvPr>
          <p:cNvSpPr txBox="1"/>
          <p:nvPr/>
        </p:nvSpPr>
        <p:spPr>
          <a:xfrm>
            <a:off x="10001568" y="5930570"/>
            <a:ext cx="1547304" cy="369332"/>
          </a:xfrm>
          <a:prstGeom prst="rect">
            <a:avLst/>
          </a:prstGeom>
          <a:noFill/>
        </p:spPr>
        <p:txBody>
          <a:bodyPr wrap="square" rtlCol="0">
            <a:spAutoFit/>
          </a:bodyPr>
          <a:lstStyle/>
          <a:p>
            <a:r>
              <a:rPr lang="en-US" dirty="0"/>
              <a:t>Arduino Uno</a:t>
            </a:r>
            <a:endParaRPr lang="en-CA" dirty="0"/>
          </a:p>
        </p:txBody>
      </p:sp>
      <p:sp>
        <p:nvSpPr>
          <p:cNvPr id="14" name="TextBox 13">
            <a:extLst>
              <a:ext uri="{FF2B5EF4-FFF2-40B4-BE49-F238E27FC236}">
                <a16:creationId xmlns:a16="http://schemas.microsoft.com/office/drawing/2014/main" id="{F280C867-C5F0-6CE4-478F-F44B4B6A4FF3}"/>
              </a:ext>
            </a:extLst>
          </p:cNvPr>
          <p:cNvSpPr txBox="1"/>
          <p:nvPr/>
        </p:nvSpPr>
        <p:spPr>
          <a:xfrm>
            <a:off x="6834696" y="6025820"/>
            <a:ext cx="1547304" cy="369332"/>
          </a:xfrm>
          <a:prstGeom prst="rect">
            <a:avLst/>
          </a:prstGeom>
          <a:noFill/>
        </p:spPr>
        <p:txBody>
          <a:bodyPr wrap="square" rtlCol="0">
            <a:spAutoFit/>
          </a:bodyPr>
          <a:lstStyle/>
          <a:p>
            <a:r>
              <a:rPr lang="en-US" dirty="0"/>
              <a:t>Teensy 4.0</a:t>
            </a:r>
            <a:endParaRPr lang="en-CA" dirty="0"/>
          </a:p>
        </p:txBody>
      </p:sp>
      <p:sp>
        <p:nvSpPr>
          <p:cNvPr id="15" name="TextBox 14">
            <a:extLst>
              <a:ext uri="{FF2B5EF4-FFF2-40B4-BE49-F238E27FC236}">
                <a16:creationId xmlns:a16="http://schemas.microsoft.com/office/drawing/2014/main" id="{B073FF6F-3E5D-1D95-C372-16B5D53560E6}"/>
              </a:ext>
            </a:extLst>
          </p:cNvPr>
          <p:cNvSpPr txBox="1"/>
          <p:nvPr/>
        </p:nvSpPr>
        <p:spPr>
          <a:xfrm>
            <a:off x="1100445" y="5723590"/>
            <a:ext cx="1152525" cy="369332"/>
          </a:xfrm>
          <a:prstGeom prst="rect">
            <a:avLst/>
          </a:prstGeom>
          <a:noFill/>
        </p:spPr>
        <p:txBody>
          <a:bodyPr wrap="square" rtlCol="0">
            <a:spAutoFit/>
          </a:bodyPr>
          <a:lstStyle/>
          <a:p>
            <a:r>
              <a:rPr lang="en-US" dirty="0"/>
              <a:t>STM32</a:t>
            </a:r>
            <a:endParaRPr lang="en-CA" dirty="0"/>
          </a:p>
        </p:txBody>
      </p:sp>
    </p:spTree>
    <p:extLst>
      <p:ext uri="{BB962C8B-B14F-4D97-AF65-F5344CB8AC3E}">
        <p14:creationId xmlns:p14="http://schemas.microsoft.com/office/powerpoint/2010/main" val="1139246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32" name="Rectangle 1231">
            <a:extLst>
              <a:ext uri="{FF2B5EF4-FFF2-40B4-BE49-F238E27FC236}">
                <a16:creationId xmlns:a16="http://schemas.microsoft.com/office/drawing/2014/main" id="{333EDA0D-F54B-48BB-9910-7DB6A5FBA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4" name="Rectangle 1233">
            <a:extLst>
              <a:ext uri="{FF2B5EF4-FFF2-40B4-BE49-F238E27FC236}">
                <a16:creationId xmlns:a16="http://schemas.microsoft.com/office/drawing/2014/main" id="{E3A73256-0EB9-4289-A040-E77C05B42F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2000" cy="2395820"/>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6" name="Rectangle 1235">
            <a:extLst>
              <a:ext uri="{FF2B5EF4-FFF2-40B4-BE49-F238E27FC236}">
                <a16:creationId xmlns:a16="http://schemas.microsoft.com/office/drawing/2014/main" id="{A84FE2E0-0356-4DC9-A129-5C677E5BB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080500" y="6"/>
            <a:ext cx="31114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8" name="Rectangle 1237">
            <a:extLst>
              <a:ext uri="{FF2B5EF4-FFF2-40B4-BE49-F238E27FC236}">
                <a16:creationId xmlns:a16="http://schemas.microsoft.com/office/drawing/2014/main" id="{FAF9516E-11D6-4EBA-B6FD-722514EE9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
            <a:ext cx="12192000" cy="2395815"/>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0" name="Rectangle 1239">
            <a:extLst>
              <a:ext uri="{FF2B5EF4-FFF2-40B4-BE49-F238E27FC236}">
                <a16:creationId xmlns:a16="http://schemas.microsoft.com/office/drawing/2014/main" id="{1E68CD86-EBCA-4577-B9FD-960CCEE8C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26042" y="9496"/>
            <a:ext cx="11765956" cy="2376835"/>
          </a:xfrm>
          <a:prstGeom prst="rect">
            <a:avLst/>
          </a:prstGeom>
          <a:gradFill>
            <a:gsLst>
              <a:gs pos="0">
                <a:srgbClr val="000000">
                  <a:alpha val="8000"/>
                </a:srgbClr>
              </a:gs>
              <a:gs pos="76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51E97A-2B5A-F530-8F7C-E2A9B900503E}"/>
              </a:ext>
            </a:extLst>
          </p:cNvPr>
          <p:cNvSpPr>
            <a:spLocks noGrp="1"/>
          </p:cNvSpPr>
          <p:nvPr>
            <p:ph type="title"/>
          </p:nvPr>
        </p:nvSpPr>
        <p:spPr>
          <a:xfrm>
            <a:off x="1371599" y="365125"/>
            <a:ext cx="9748522" cy="1325563"/>
          </a:xfrm>
        </p:spPr>
        <p:txBody>
          <a:bodyPr>
            <a:normAutofit/>
          </a:bodyPr>
          <a:lstStyle/>
          <a:p>
            <a:r>
              <a:rPr lang="en-CA" sz="4000">
                <a:solidFill>
                  <a:srgbClr val="FFFFFF"/>
                </a:solidFill>
              </a:rPr>
              <a:t>Industries they are used in</a:t>
            </a:r>
          </a:p>
        </p:txBody>
      </p:sp>
      <p:pic>
        <p:nvPicPr>
          <p:cNvPr id="9" name="Picture 8" descr="A black and clear machine with different colored rolls&#10;&#10;AI-generated content may be incorrect.">
            <a:extLst>
              <a:ext uri="{FF2B5EF4-FFF2-40B4-BE49-F238E27FC236}">
                <a16:creationId xmlns:a16="http://schemas.microsoft.com/office/drawing/2014/main" id="{6431D9C1-9422-35D7-2F71-0179763FC8B3}"/>
              </a:ext>
            </a:extLst>
          </p:cNvPr>
          <p:cNvPicPr>
            <a:picLocks noChangeAspect="1"/>
          </p:cNvPicPr>
          <p:nvPr/>
        </p:nvPicPr>
        <p:blipFill>
          <a:blip r:embed="rId3">
            <a:extLst>
              <a:ext uri="{28A0092B-C50C-407E-A947-70E740481C1C}">
                <a14:useLocalDpi xmlns:a14="http://schemas.microsoft.com/office/drawing/2010/main" val="0"/>
              </a:ext>
            </a:extLst>
          </a:blip>
          <a:srcRect r="3" b="3"/>
          <a:stretch>
            <a:fillRect/>
          </a:stretch>
        </p:blipFill>
        <p:spPr>
          <a:xfrm>
            <a:off x="1045013" y="1824895"/>
            <a:ext cx="2282932" cy="2282932"/>
          </a:xfrm>
          <a:custGeom>
            <a:avLst/>
            <a:gdLst/>
            <a:ahLst/>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p:spPr>
      </p:pic>
      <p:pic>
        <p:nvPicPr>
          <p:cNvPr id="1030" name="Picture 6" descr="Atomi Smart WiFi Coffee Maker - 2nd Gen. - No-Spill Carafe Sensor,  Black/Stainless Steel, 12-Cup Carafe, Reusable Filter - WiFi-Compatible  Alexa, Google , iOS, Android, &amp; the Atomi Smart app : Amazon.ca:">
            <a:extLst>
              <a:ext uri="{FF2B5EF4-FFF2-40B4-BE49-F238E27FC236}">
                <a16:creationId xmlns:a16="http://schemas.microsoft.com/office/drawing/2014/main" id="{8CE004FF-AABA-9CA9-527D-76B25B7D94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6" b="-6"/>
          <a:stretch>
            <a:fillRect/>
          </a:stretch>
        </p:blipFill>
        <p:spPr bwMode="auto">
          <a:xfrm>
            <a:off x="3650350" y="1816875"/>
            <a:ext cx="2282932" cy="2282932"/>
          </a:xfrm>
          <a:custGeom>
            <a:avLst/>
            <a:gdLst/>
            <a:ahLst/>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noFill/>
          <a:extLst>
            <a:ext uri="{909E8E84-426E-40DD-AFC4-6F175D3DCCD1}">
              <a14:hiddenFill xmlns:a14="http://schemas.microsoft.com/office/drawing/2010/main">
                <a:solidFill>
                  <a:srgbClr val="FFFFFF"/>
                </a:solidFill>
              </a14:hiddenFill>
            </a:ext>
          </a:extLst>
        </p:spPr>
      </p:pic>
      <p:pic>
        <p:nvPicPr>
          <p:cNvPr id="1032" name="Picture 8" descr="DIY Weather Station With ESP32 : 11 Steps (with Pictures) - Instructables">
            <a:extLst>
              <a:ext uri="{FF2B5EF4-FFF2-40B4-BE49-F238E27FC236}">
                <a16:creationId xmlns:a16="http://schemas.microsoft.com/office/drawing/2014/main" id="{2EF1BAC1-E540-62DF-8842-264726B969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0" r="11494" b="5"/>
          <a:stretch>
            <a:fillRect/>
          </a:stretch>
        </p:blipFill>
        <p:spPr bwMode="auto">
          <a:xfrm>
            <a:off x="6292739" y="1816875"/>
            <a:ext cx="2282932" cy="2282932"/>
          </a:xfrm>
          <a:custGeom>
            <a:avLst/>
            <a:gdLst/>
            <a:ahLst/>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noFill/>
          <a:extLst>
            <a:ext uri="{909E8E84-426E-40DD-AFC4-6F175D3DCCD1}">
              <a14:hiddenFill xmlns:a14="http://schemas.microsoft.com/office/drawing/2010/main">
                <a:solidFill>
                  <a:srgbClr val="FFFFFF"/>
                </a:solidFill>
              </a14:hiddenFill>
            </a:ext>
          </a:extLst>
        </p:spPr>
      </p:pic>
      <p:pic>
        <p:nvPicPr>
          <p:cNvPr id="1026" name="Picture 2" descr="Our Guide To The Best Smart Thermostats In Canada In 2025 (And Where To Get  Them)">
            <a:extLst>
              <a:ext uri="{FF2B5EF4-FFF2-40B4-BE49-F238E27FC236}">
                <a16:creationId xmlns:a16="http://schemas.microsoft.com/office/drawing/2014/main" id="{9B15E80F-7649-CD5C-6912-04C7CDCB6E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r="-6" b="-6"/>
          <a:stretch>
            <a:fillRect/>
          </a:stretch>
        </p:blipFill>
        <p:spPr bwMode="auto">
          <a:xfrm>
            <a:off x="8894647" y="1831520"/>
            <a:ext cx="2282932" cy="2282932"/>
          </a:xfrm>
          <a:custGeom>
            <a:avLst/>
            <a:gdLst/>
            <a:ahLst/>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DA62DE4-D956-482D-0A17-0B2BFBC4BCB1}"/>
              </a:ext>
            </a:extLst>
          </p:cNvPr>
          <p:cNvSpPr>
            <a:spLocks noGrp="1"/>
          </p:cNvSpPr>
          <p:nvPr>
            <p:ph idx="1"/>
          </p:nvPr>
        </p:nvSpPr>
        <p:spPr>
          <a:xfrm>
            <a:off x="1371598" y="4503762"/>
            <a:ext cx="9748523" cy="1727792"/>
          </a:xfrm>
        </p:spPr>
        <p:txBody>
          <a:bodyPr anchor="ctr">
            <a:normAutofit/>
          </a:bodyPr>
          <a:lstStyle/>
          <a:p>
            <a:r>
              <a:rPr lang="en-US" sz="2000" b="1" dirty="0"/>
              <a:t>Used In:</a:t>
            </a:r>
          </a:p>
          <a:p>
            <a:pPr lvl="1"/>
            <a:r>
              <a:rPr lang="en-US" sz="2000" dirty="0"/>
              <a:t>Robotics</a:t>
            </a:r>
          </a:p>
          <a:p>
            <a:pPr lvl="1"/>
            <a:r>
              <a:rPr lang="en-US" sz="2000" dirty="0"/>
              <a:t>homes smart Appliances</a:t>
            </a:r>
          </a:p>
          <a:p>
            <a:pPr lvl="1"/>
            <a:r>
              <a:rPr lang="en-US" sz="2000" dirty="0"/>
              <a:t>3D Printers</a:t>
            </a:r>
          </a:p>
          <a:p>
            <a:pPr lvl="1"/>
            <a:endParaRPr lang="en-US" sz="2000" dirty="0"/>
          </a:p>
        </p:txBody>
      </p:sp>
    </p:spTree>
    <p:extLst>
      <p:ext uri="{BB962C8B-B14F-4D97-AF65-F5344CB8AC3E}">
        <p14:creationId xmlns:p14="http://schemas.microsoft.com/office/powerpoint/2010/main" val="3908097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908A2E1-8BD7-1E83-D5C4-07E7C4342935}"/>
              </a:ext>
            </a:extLst>
          </p:cNvPr>
          <p:cNvSpPr>
            <a:spLocks noGrp="1"/>
          </p:cNvSpPr>
          <p:nvPr>
            <p:ph type="title"/>
          </p:nvPr>
        </p:nvSpPr>
        <p:spPr>
          <a:xfrm>
            <a:off x="1371597" y="348865"/>
            <a:ext cx="10044023" cy="877729"/>
          </a:xfrm>
        </p:spPr>
        <p:txBody>
          <a:bodyPr anchor="ctr">
            <a:normAutofit/>
          </a:bodyPr>
          <a:lstStyle/>
          <a:p>
            <a:r>
              <a:rPr lang="en-CA" sz="4000">
                <a:solidFill>
                  <a:srgbClr val="FFFFFF"/>
                </a:solidFill>
              </a:rPr>
              <a:t>What is a embedded Device</a:t>
            </a:r>
          </a:p>
        </p:txBody>
      </p:sp>
      <p:graphicFrame>
        <p:nvGraphicFramePr>
          <p:cNvPr id="6" name="Content Placeholder 2">
            <a:extLst>
              <a:ext uri="{FF2B5EF4-FFF2-40B4-BE49-F238E27FC236}">
                <a16:creationId xmlns:a16="http://schemas.microsoft.com/office/drawing/2014/main" id="{7A5FED69-C3AE-572B-C1D1-F3606DBB60B8}"/>
              </a:ext>
            </a:extLst>
          </p:cNvPr>
          <p:cNvGraphicFramePr>
            <a:graphicFrameLocks noGrp="1"/>
          </p:cNvGraphicFramePr>
          <p:nvPr>
            <p:ph idx="1"/>
            <p:extLst>
              <p:ext uri="{D42A27DB-BD31-4B8C-83A1-F6EECF244321}">
                <p14:modId xmlns:p14="http://schemas.microsoft.com/office/powerpoint/2010/main" val="1358769720"/>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1">
            <a:extLst>
              <a:ext uri="{FF2B5EF4-FFF2-40B4-BE49-F238E27FC236}">
                <a16:creationId xmlns:a16="http://schemas.microsoft.com/office/drawing/2014/main" id="{02A79B1B-BAC5-F54C-E00C-FDA055F5DF89}"/>
              </a:ext>
            </a:extLst>
          </p:cNvPr>
          <p:cNvSpPr>
            <a:spLocks noChangeArrowheads="1"/>
          </p:cNvSpPr>
          <p:nvPr/>
        </p:nvSpPr>
        <p:spPr bwMode="auto">
          <a:xfrm>
            <a:off x="0" y="-361637"/>
            <a:ext cx="10947228" cy="72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Char char="•"/>
              <a:tabLst/>
            </a:pPr>
            <a:r>
              <a:rPr kumimoji="0" lang="en-US" altLang="en-US" b="0" i="0" u="none" strike="noStrike" cap="none" normalizeH="0" baseline="0">
                <a:ln>
                  <a:noFill/>
                </a:ln>
                <a:solidFill>
                  <a:schemeClr val="tx1"/>
                </a:solidFill>
                <a:effectLst/>
                <a:latin typeface="Arial" panose="020B0604020202020204" pitchFamily="34" charset="0"/>
              </a:rPr>
              <a:t>An embedded device is designed to perform </a:t>
            </a:r>
            <a:r>
              <a:rPr kumimoji="0" lang="en-US" altLang="en-US" b="1" i="0" u="none" strike="noStrike" cap="none" normalizeH="0" baseline="0">
                <a:ln>
                  <a:noFill/>
                </a:ln>
                <a:solidFill>
                  <a:schemeClr val="tx1"/>
                </a:solidFill>
                <a:effectLst/>
                <a:latin typeface="Arial" panose="020B0604020202020204" pitchFamily="34" charset="0"/>
              </a:rPr>
              <a:t>one specific function</a:t>
            </a:r>
            <a:r>
              <a:rPr kumimoji="0" lang="en-US" altLang="en-US" b="0" i="0" u="none" strike="noStrike" cap="none" normalizeH="0" baseline="0">
                <a:ln>
                  <a:noFill/>
                </a:ln>
                <a:solidFill>
                  <a:schemeClr val="tx1"/>
                </a:solidFill>
                <a:effectLst/>
                <a:latin typeface="Arial" panose="020B0604020202020204" pitchFamily="34" charset="0"/>
              </a:rPr>
              <a:t> or a small set of tightly related tasks.</a:t>
            </a:r>
          </a:p>
          <a:p>
            <a:pPr marL="0" marR="0" lvl="0" indent="0" algn="l" defTabSz="914400" rtl="0" eaLnBrk="0" fontAlgn="base" latinLnBrk="0" hangingPunct="0">
              <a:spcBef>
                <a:spcPct val="0"/>
              </a:spcBef>
              <a:spcAft>
                <a:spcPts val="600"/>
              </a:spcAft>
              <a:buClrTx/>
              <a:buSzTx/>
              <a:buFontTx/>
              <a:buNone/>
              <a:tabLst/>
            </a:pPr>
            <a:endParaRPr kumimoji="0" lang="en-US" altLang="en-US"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14922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71" name="Rectangle 2070">
            <a:extLst>
              <a:ext uri="{FF2B5EF4-FFF2-40B4-BE49-F238E27FC236}">
                <a16:creationId xmlns:a16="http://schemas.microsoft.com/office/drawing/2014/main" id="{398F3DEE-0E56-499F-AFAE-C2DA7C2C8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Rectangle 2072">
            <a:extLst>
              <a:ext uri="{FF2B5EF4-FFF2-40B4-BE49-F238E27FC236}">
                <a16:creationId xmlns:a16="http://schemas.microsoft.com/office/drawing/2014/main" id="{33B9C452-2C6E-4D52-8FC7-669291EE9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Rectangle 2074">
            <a:extLst>
              <a:ext uri="{FF2B5EF4-FFF2-40B4-BE49-F238E27FC236}">
                <a16:creationId xmlns:a16="http://schemas.microsoft.com/office/drawing/2014/main" id="{34E1CC44-1B7F-472B-B668-B4F2F4723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Rectangle 2076">
            <a:extLst>
              <a:ext uri="{FF2B5EF4-FFF2-40B4-BE49-F238E27FC236}">
                <a16:creationId xmlns:a16="http://schemas.microsoft.com/office/drawing/2014/main" id="{B5BAD077-4A41-458D-9909-1A108699E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6"/>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9" name="Rectangle 2078">
            <a:extLst>
              <a:ext uri="{FF2B5EF4-FFF2-40B4-BE49-F238E27FC236}">
                <a16:creationId xmlns:a16="http://schemas.microsoft.com/office/drawing/2014/main" id="{F1FC21CE-01FD-49CC-BAFC-06F38B34B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496596-2C9A-6350-0427-B54356504C07}"/>
              </a:ext>
            </a:extLst>
          </p:cNvPr>
          <p:cNvSpPr>
            <a:spLocks noGrp="1"/>
          </p:cNvSpPr>
          <p:nvPr>
            <p:ph type="title"/>
          </p:nvPr>
        </p:nvSpPr>
        <p:spPr>
          <a:xfrm>
            <a:off x="699714" y="321728"/>
            <a:ext cx="6999883" cy="967956"/>
          </a:xfrm>
        </p:spPr>
        <p:txBody>
          <a:bodyPr vert="horz" lIns="91440" tIns="45720" rIns="91440" bIns="45720" rtlCol="0" anchor="ctr">
            <a:normAutofit/>
          </a:bodyPr>
          <a:lstStyle/>
          <a:p>
            <a:r>
              <a:rPr lang="en-US" sz="4000">
                <a:solidFill>
                  <a:srgbClr val="FFFFFF"/>
                </a:solidFill>
              </a:rPr>
              <a:t>Example of embedded devices</a:t>
            </a:r>
          </a:p>
        </p:txBody>
      </p:sp>
      <p:pic>
        <p:nvPicPr>
          <p:cNvPr id="2050" name="Picture 2" descr="McDonald's: 1,000 New Kiosks Every Quarter - QSR Magazine">
            <a:extLst>
              <a:ext uri="{FF2B5EF4-FFF2-40B4-BE49-F238E27FC236}">
                <a16:creationId xmlns:a16="http://schemas.microsoft.com/office/drawing/2014/main" id="{BE4940CD-C78B-CB2F-865A-47ED9F119A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 b="3995"/>
          <a:stretch>
            <a:fillRect/>
          </a:stretch>
        </p:blipFill>
        <p:spPr bwMode="auto">
          <a:xfrm>
            <a:off x="680689" y="2559540"/>
            <a:ext cx="2490796" cy="32870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lassic 1000 Watt 1.1 Cu.Ft. Grey Countertop Microwave Oven, with Stainless  Steel Trim | Home Hardware">
            <a:extLst>
              <a:ext uri="{FF2B5EF4-FFF2-40B4-BE49-F238E27FC236}">
                <a16:creationId xmlns:a16="http://schemas.microsoft.com/office/drawing/2014/main" id="{37F944BF-3290-0F49-6F98-F01EDC2D8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291" r="16935" b="3"/>
          <a:stretch>
            <a:fillRect/>
          </a:stretch>
        </p:blipFill>
        <p:spPr bwMode="auto">
          <a:xfrm>
            <a:off x="3459929" y="2557095"/>
            <a:ext cx="2494544" cy="329198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obot arm in factory stock image. Image ...">
            <a:extLst>
              <a:ext uri="{FF2B5EF4-FFF2-40B4-BE49-F238E27FC236}">
                <a16:creationId xmlns:a16="http://schemas.microsoft.com/office/drawing/2014/main" id="{BA8245B1-5177-4835-BD19-2EF480B71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8026" r="31549" b="1"/>
          <a:stretch>
            <a:fillRect/>
          </a:stretch>
        </p:blipFill>
        <p:spPr bwMode="auto">
          <a:xfrm>
            <a:off x="6239169" y="2551569"/>
            <a:ext cx="2502912" cy="330303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resto just expanded where you can pay with credit card or phone in Ontario">
            <a:extLst>
              <a:ext uri="{FF2B5EF4-FFF2-40B4-BE49-F238E27FC236}">
                <a16:creationId xmlns:a16="http://schemas.microsoft.com/office/drawing/2014/main" id="{206F28F1-6D2A-8D4E-47E1-237CCD70F0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8319" r="21101" b="-1"/>
          <a:stretch>
            <a:fillRect/>
          </a:stretch>
        </p:blipFill>
        <p:spPr bwMode="auto">
          <a:xfrm>
            <a:off x="9015350" y="2551536"/>
            <a:ext cx="2502910" cy="3303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253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E19C7-1D7D-FBC7-80FF-58E0149905C0}"/>
              </a:ext>
            </a:extLst>
          </p:cNvPr>
          <p:cNvSpPr>
            <a:spLocks noGrp="1"/>
          </p:cNvSpPr>
          <p:nvPr>
            <p:ph type="title"/>
          </p:nvPr>
        </p:nvSpPr>
        <p:spPr/>
        <p:txBody>
          <a:bodyPr/>
          <a:lstStyle/>
          <a:p>
            <a:r>
              <a:rPr lang="en-US" dirty="0"/>
              <a:t>Micro controller vs embedded devices</a:t>
            </a:r>
            <a:endParaRPr lang="en-CA" dirty="0"/>
          </a:p>
        </p:txBody>
      </p:sp>
      <p:graphicFrame>
        <p:nvGraphicFramePr>
          <p:cNvPr id="5" name="Content Placeholder 4">
            <a:extLst>
              <a:ext uri="{FF2B5EF4-FFF2-40B4-BE49-F238E27FC236}">
                <a16:creationId xmlns:a16="http://schemas.microsoft.com/office/drawing/2014/main" id="{F4FBCEF2-08B9-22CE-5D80-B73D357002FA}"/>
              </a:ext>
            </a:extLst>
          </p:cNvPr>
          <p:cNvGraphicFramePr>
            <a:graphicFrameLocks noGrp="1"/>
          </p:cNvGraphicFramePr>
          <p:nvPr>
            <p:ph idx="1"/>
            <p:extLst>
              <p:ext uri="{D42A27DB-BD31-4B8C-83A1-F6EECF244321}">
                <p14:modId xmlns:p14="http://schemas.microsoft.com/office/powerpoint/2010/main" val="961103253"/>
              </p:ext>
            </p:extLst>
          </p:nvPr>
        </p:nvGraphicFramePr>
        <p:xfrm>
          <a:off x="838200" y="1825625"/>
          <a:ext cx="10515597" cy="4746214"/>
        </p:xfrm>
        <a:graphic>
          <a:graphicData uri="http://schemas.openxmlformats.org/drawingml/2006/table">
            <a:tbl>
              <a:tblPr firstRow="1" bandRow="1">
                <a:tableStyleId>{5C22544A-7EE6-4342-B048-85BDC9FD1C3A}</a:tableStyleId>
              </a:tblPr>
              <a:tblGrid>
                <a:gridCol w="2750389">
                  <a:extLst>
                    <a:ext uri="{9D8B030D-6E8A-4147-A177-3AD203B41FA5}">
                      <a16:colId xmlns:a16="http://schemas.microsoft.com/office/drawing/2014/main" val="997907151"/>
                    </a:ext>
                  </a:extLst>
                </a:gridCol>
                <a:gridCol w="4260009">
                  <a:extLst>
                    <a:ext uri="{9D8B030D-6E8A-4147-A177-3AD203B41FA5}">
                      <a16:colId xmlns:a16="http://schemas.microsoft.com/office/drawing/2014/main" val="433389745"/>
                    </a:ext>
                  </a:extLst>
                </a:gridCol>
                <a:gridCol w="3505199">
                  <a:extLst>
                    <a:ext uri="{9D8B030D-6E8A-4147-A177-3AD203B41FA5}">
                      <a16:colId xmlns:a16="http://schemas.microsoft.com/office/drawing/2014/main" val="3951480989"/>
                    </a:ext>
                  </a:extLst>
                </a:gridCol>
              </a:tblGrid>
              <a:tr h="631414">
                <a:tc>
                  <a:txBody>
                    <a:bodyPr/>
                    <a:lstStyle/>
                    <a:p>
                      <a:endParaRPr lang="en-CA" dirty="0"/>
                    </a:p>
                  </a:txBody>
                  <a:tcPr/>
                </a:tc>
                <a:tc>
                  <a:txBody>
                    <a:bodyPr/>
                    <a:lstStyle/>
                    <a:p>
                      <a:r>
                        <a:rPr lang="en-US"/>
                        <a:t>Micro-Controllers</a:t>
                      </a:r>
                      <a:endParaRPr lang="en-CA" dirty="0"/>
                    </a:p>
                  </a:txBody>
                  <a:tcPr/>
                </a:tc>
                <a:tc>
                  <a:txBody>
                    <a:bodyPr/>
                    <a:lstStyle/>
                    <a:p>
                      <a:r>
                        <a:rPr lang="en-US"/>
                        <a:t>Embedded Devices</a:t>
                      </a:r>
                      <a:endParaRPr lang="en-CA" dirty="0"/>
                    </a:p>
                  </a:txBody>
                  <a:tcPr/>
                </a:tc>
                <a:extLst>
                  <a:ext uri="{0D108BD9-81ED-4DB2-BD59-A6C34878D82A}">
                    <a16:rowId xmlns:a16="http://schemas.microsoft.com/office/drawing/2014/main" val="4227452459"/>
                  </a:ext>
                </a:extLst>
              </a:tr>
              <a:tr h="631414">
                <a:tc>
                  <a:txBody>
                    <a:bodyPr/>
                    <a:lstStyle/>
                    <a:p>
                      <a:r>
                        <a:rPr lang="en-US" dirty="0"/>
                        <a:t>Programming</a:t>
                      </a:r>
                      <a:endParaRPr lang="en-CA" dirty="0"/>
                    </a:p>
                  </a:txBody>
                  <a:tcPr/>
                </a:tc>
                <a:tc>
                  <a:txBody>
                    <a:bodyPr/>
                    <a:lstStyle/>
                    <a:p>
                      <a:r>
                        <a:rPr lang="en-US" b="0" dirty="0"/>
                        <a:t>You write and upload the code manually (C/C++, Micro Python, Rust, assembly, etc..)</a:t>
                      </a:r>
                      <a:endParaRPr lang="en-CA" b="0" dirty="0"/>
                    </a:p>
                  </a:txBody>
                  <a:tcPr/>
                </a:tc>
                <a:tc>
                  <a:txBody>
                    <a:bodyPr/>
                    <a:lstStyle/>
                    <a:p>
                      <a:r>
                        <a:rPr lang="en-US" b="0" dirty="0"/>
                        <a:t>Often comes pre-programmed or runs specialized software</a:t>
                      </a:r>
                      <a:endParaRPr lang="en-CA" b="0" dirty="0"/>
                    </a:p>
                  </a:txBody>
                  <a:tcPr/>
                </a:tc>
                <a:extLst>
                  <a:ext uri="{0D108BD9-81ED-4DB2-BD59-A6C34878D82A}">
                    <a16:rowId xmlns:a16="http://schemas.microsoft.com/office/drawing/2014/main" val="1724940309"/>
                  </a:ext>
                </a:extLst>
              </a:tr>
              <a:tr h="631414">
                <a:tc>
                  <a:txBody>
                    <a:bodyPr/>
                    <a:lstStyle/>
                    <a:p>
                      <a:r>
                        <a:rPr lang="en-US" dirty="0"/>
                        <a:t>Flexibility</a:t>
                      </a:r>
                      <a:endParaRPr lang="en-CA" dirty="0"/>
                    </a:p>
                  </a:txBody>
                  <a:tcPr/>
                </a:tc>
                <a:tc>
                  <a:txBody>
                    <a:bodyPr/>
                    <a:lstStyle/>
                    <a:p>
                      <a:r>
                        <a:rPr lang="en-CA" b="0" dirty="0"/>
                        <a:t>General-purpose and reprogrammable</a:t>
                      </a:r>
                    </a:p>
                  </a:txBody>
                  <a:tcPr/>
                </a:tc>
                <a:tc>
                  <a:txBody>
                    <a:bodyPr/>
                    <a:lstStyle/>
                    <a:p>
                      <a:r>
                        <a:rPr lang="en-US" b="0" dirty="0"/>
                        <a:t>Fixed-purpose — hard to repurpose once deployed</a:t>
                      </a:r>
                      <a:endParaRPr lang="en-CA" b="0" dirty="0"/>
                    </a:p>
                  </a:txBody>
                  <a:tcPr/>
                </a:tc>
                <a:extLst>
                  <a:ext uri="{0D108BD9-81ED-4DB2-BD59-A6C34878D82A}">
                    <a16:rowId xmlns:a16="http://schemas.microsoft.com/office/drawing/2014/main" val="809203180"/>
                  </a:ext>
                </a:extLst>
              </a:tr>
              <a:tr h="631414">
                <a:tc>
                  <a:txBody>
                    <a:bodyPr/>
                    <a:lstStyle/>
                    <a:p>
                      <a:r>
                        <a:rPr lang="en-CA" dirty="0"/>
                        <a:t>Form Factor</a:t>
                      </a:r>
                    </a:p>
                  </a:txBody>
                  <a:tcPr/>
                </a:tc>
                <a:tc>
                  <a:txBody>
                    <a:bodyPr/>
                    <a:lstStyle/>
                    <a:p>
                      <a:r>
                        <a:rPr lang="en-US" b="0" dirty="0"/>
                        <a:t>A single IC chip</a:t>
                      </a:r>
                      <a:endParaRPr lang="en-CA" b="0" dirty="0"/>
                    </a:p>
                  </a:txBody>
                  <a:tcPr/>
                </a:tc>
                <a:tc>
                  <a:txBody>
                    <a:bodyPr/>
                    <a:lstStyle/>
                    <a:p>
                      <a:r>
                        <a:rPr lang="en-US" b="0" dirty="0"/>
                        <a:t>A complete physical system, may include casing and UI</a:t>
                      </a:r>
                      <a:endParaRPr lang="en-CA" b="0" dirty="0"/>
                    </a:p>
                  </a:txBody>
                  <a:tcPr/>
                </a:tc>
                <a:extLst>
                  <a:ext uri="{0D108BD9-81ED-4DB2-BD59-A6C34878D82A}">
                    <a16:rowId xmlns:a16="http://schemas.microsoft.com/office/drawing/2014/main" val="2837146785"/>
                  </a:ext>
                </a:extLst>
              </a:tr>
              <a:tr h="631414">
                <a:tc>
                  <a:txBody>
                    <a:bodyPr/>
                    <a:lstStyle/>
                    <a:p>
                      <a:r>
                        <a:rPr lang="en-CA" dirty="0"/>
                        <a:t>Design Phase Location</a:t>
                      </a:r>
                    </a:p>
                  </a:txBody>
                  <a:tcPr/>
                </a:tc>
                <a:tc>
                  <a:txBody>
                    <a:bodyPr/>
                    <a:lstStyle/>
                    <a:p>
                      <a:r>
                        <a:rPr lang="en-US" b="0" dirty="0"/>
                        <a:t>Lives in the circuit design phase</a:t>
                      </a:r>
                      <a:endParaRPr lang="en-CA" b="0" dirty="0"/>
                    </a:p>
                  </a:txBody>
                  <a:tcPr/>
                </a:tc>
                <a:tc>
                  <a:txBody>
                    <a:bodyPr/>
                    <a:lstStyle/>
                    <a:p>
                      <a:r>
                        <a:rPr lang="en-US" b="0" dirty="0"/>
                        <a:t>Appears in the product assembly or deployment phase</a:t>
                      </a:r>
                      <a:endParaRPr lang="en-CA" b="0" dirty="0"/>
                    </a:p>
                  </a:txBody>
                  <a:tcPr/>
                </a:tc>
                <a:extLst>
                  <a:ext uri="{0D108BD9-81ED-4DB2-BD59-A6C34878D82A}">
                    <a16:rowId xmlns:a16="http://schemas.microsoft.com/office/drawing/2014/main" val="3458455411"/>
                  </a:ext>
                </a:extLst>
              </a:tr>
              <a:tr h="631414">
                <a:tc>
                  <a:txBody>
                    <a:bodyPr/>
                    <a:lstStyle/>
                    <a:p>
                      <a:r>
                        <a:rPr lang="en-US" dirty="0"/>
                        <a:t>Costs</a:t>
                      </a:r>
                      <a:endParaRPr lang="en-CA" dirty="0"/>
                    </a:p>
                  </a:txBody>
                  <a:tcPr/>
                </a:tc>
                <a:tc>
                  <a:txBody>
                    <a:bodyPr/>
                    <a:lstStyle/>
                    <a:p>
                      <a:r>
                        <a:rPr lang="en-US" b="0" dirty="0"/>
                        <a:t>Very low usually under $5</a:t>
                      </a:r>
                      <a:endParaRPr lang="en-CA" b="0" dirty="0"/>
                    </a:p>
                  </a:txBody>
                  <a:tcPr/>
                </a:tc>
                <a:tc>
                  <a:txBody>
                    <a:bodyPr/>
                    <a:lstStyle/>
                    <a:p>
                      <a:r>
                        <a:rPr lang="en-US" b="0" dirty="0"/>
                        <a:t>Costs can very from a few dollars to hundreds</a:t>
                      </a:r>
                      <a:endParaRPr lang="en-CA" b="0" dirty="0"/>
                    </a:p>
                  </a:txBody>
                  <a:tcPr/>
                </a:tc>
                <a:extLst>
                  <a:ext uri="{0D108BD9-81ED-4DB2-BD59-A6C34878D82A}">
                    <a16:rowId xmlns:a16="http://schemas.microsoft.com/office/drawing/2014/main" val="1235970516"/>
                  </a:ext>
                </a:extLst>
              </a:tr>
              <a:tr h="631414">
                <a:tc>
                  <a:txBody>
                    <a:bodyPr/>
                    <a:lstStyle/>
                    <a:p>
                      <a:r>
                        <a:rPr lang="en-US" dirty="0"/>
                        <a:t>User access </a:t>
                      </a:r>
                      <a:endParaRPr lang="en-CA" dirty="0"/>
                    </a:p>
                  </a:txBody>
                  <a:tcPr/>
                </a:tc>
                <a:tc>
                  <a:txBody>
                    <a:bodyPr/>
                    <a:lstStyle/>
                    <a:p>
                      <a:r>
                        <a:rPr lang="en-CA" b="0" dirty="0"/>
                        <a:t>Directly programmable and customizable</a:t>
                      </a:r>
                    </a:p>
                  </a:txBody>
                  <a:tcPr/>
                </a:tc>
                <a:tc>
                  <a:txBody>
                    <a:bodyPr/>
                    <a:lstStyle/>
                    <a:p>
                      <a:r>
                        <a:rPr lang="en-US" b="0" dirty="0"/>
                        <a:t>Often closed system, not meant to be modified by the end user</a:t>
                      </a:r>
                      <a:endParaRPr lang="en-CA" b="0" dirty="0"/>
                    </a:p>
                  </a:txBody>
                  <a:tcPr/>
                </a:tc>
                <a:extLst>
                  <a:ext uri="{0D108BD9-81ED-4DB2-BD59-A6C34878D82A}">
                    <a16:rowId xmlns:a16="http://schemas.microsoft.com/office/drawing/2014/main" val="263027416"/>
                  </a:ext>
                </a:extLst>
              </a:tr>
            </a:tbl>
          </a:graphicData>
        </a:graphic>
      </p:graphicFrame>
    </p:spTree>
    <p:extLst>
      <p:ext uri="{BB962C8B-B14F-4D97-AF65-F5344CB8AC3E}">
        <p14:creationId xmlns:p14="http://schemas.microsoft.com/office/powerpoint/2010/main" val="27171390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FF59FBCA51FBF4B80E33131F24B7FFA" ma:contentTypeVersion="13" ma:contentTypeDescription="Create a new document." ma:contentTypeScope="" ma:versionID="25738b58544593a33a56fac0220a70e4">
  <xsd:schema xmlns:xsd="http://www.w3.org/2001/XMLSchema" xmlns:xs="http://www.w3.org/2001/XMLSchema" xmlns:p="http://schemas.microsoft.com/office/2006/metadata/properties" xmlns:ns3="23eb5a1f-e892-4c4c-a55d-efa442e01260" xmlns:ns4="b06dc0e9-9c7d-4e09-bb78-e4ae4b78e7a6" targetNamespace="http://schemas.microsoft.com/office/2006/metadata/properties" ma:root="true" ma:fieldsID="32903c27cb40a824bbb77899ab9b8c75" ns3:_="" ns4:_="">
    <xsd:import namespace="23eb5a1f-e892-4c4c-a55d-efa442e01260"/>
    <xsd:import namespace="b06dc0e9-9c7d-4e09-bb78-e4ae4b78e7a6"/>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LengthInSeconds" minOccurs="0"/>
                <xsd:element ref="ns3:MediaServiceObjectDetectorVersions" minOccurs="0"/>
                <xsd:element ref="ns3:MediaServiceSearchProperties" minOccurs="0"/>
                <xsd:element ref="ns3:_activity"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eb5a1f-e892-4c4c-a55d-efa442e012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_activity" ma:index="17"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06dc0e9-9c7d-4e09-bb78-e4ae4b78e7a6"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23eb5a1f-e892-4c4c-a55d-efa442e01260"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BC5708D-E170-4F49-ADA6-B41C29A39D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eb5a1f-e892-4c4c-a55d-efa442e01260"/>
    <ds:schemaRef ds:uri="b06dc0e9-9c7d-4e09-bb78-e4ae4b78e7a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BA4F354-799C-4AEB-9799-8249EA7550D0}">
  <ds:schemaRefs>
    <ds:schemaRef ds:uri="http://schemas.microsoft.com/office/2006/documentManagement/types"/>
    <ds:schemaRef ds:uri="b06dc0e9-9c7d-4e09-bb78-e4ae4b78e7a6"/>
    <ds:schemaRef ds:uri="http://www.w3.org/XML/1998/namespace"/>
    <ds:schemaRef ds:uri="http://purl.org/dc/dcmitype/"/>
    <ds:schemaRef ds:uri="23eb5a1f-e892-4c4c-a55d-efa442e01260"/>
    <ds:schemaRef ds:uri="http://purl.org/dc/elements/1.1/"/>
    <ds:schemaRef ds:uri="http://schemas.microsoft.com/office/infopath/2007/PartnerControls"/>
    <ds:schemaRef ds:uri="http://schemas.openxmlformats.org/package/2006/metadata/core-properties"/>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B57ED45F-290C-40FB-9895-7344947F145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14593</TotalTime>
  <Words>675</Words>
  <Application>Microsoft Office PowerPoint</Application>
  <PresentationFormat>Widescreen</PresentationFormat>
  <Paragraphs>87</Paragraphs>
  <Slides>11</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Aptos</vt:lpstr>
      <vt:lpstr>Aptos Display</vt:lpstr>
      <vt:lpstr>Arial</vt:lpstr>
      <vt:lpstr>Office Theme</vt:lpstr>
      <vt:lpstr>Introduction to Micro-controllers</vt:lpstr>
      <vt:lpstr>Event Schedule</vt:lpstr>
      <vt:lpstr>What are Microcontrollers?</vt:lpstr>
      <vt:lpstr>Deeper Dive Into GPIO Pins</vt:lpstr>
      <vt:lpstr>Examples of micro controllers</vt:lpstr>
      <vt:lpstr>Industries they are used in</vt:lpstr>
      <vt:lpstr>What is a embedded Device</vt:lpstr>
      <vt:lpstr>Example of embedded devices</vt:lpstr>
      <vt:lpstr>Micro controller vs embedded devices</vt:lpstr>
      <vt:lpstr>What are iot devices</vt:lpstr>
      <vt:lpstr>Thank you for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Moustafa Fadlalla</dc:creator>
  <cp:lastModifiedBy>Moustafa Fadlalla</cp:lastModifiedBy>
  <cp:revision>7</cp:revision>
  <dcterms:created xsi:type="dcterms:W3CDTF">2025-07-03T04:02:27Z</dcterms:created>
  <dcterms:modified xsi:type="dcterms:W3CDTF">2025-07-20T19:43:04Z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0x010100CFF59FBCA51FBF4B80E33131F24B7FFA</vt:lpwstr>
  </property>
</Properties>
</file>